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256" r:id="rId2"/>
    <p:sldId id="274" r:id="rId3"/>
    <p:sldId id="266" r:id="rId4"/>
    <p:sldId id="270" r:id="rId5"/>
    <p:sldId id="257" r:id="rId6"/>
    <p:sldId id="260" r:id="rId7"/>
    <p:sldId id="259" r:id="rId8"/>
    <p:sldId id="268" r:id="rId9"/>
    <p:sldId id="272" r:id="rId10"/>
    <p:sldId id="273" r:id="rId11"/>
    <p:sldId id="263" r:id="rId12"/>
    <p:sldId id="264" r:id="rId13"/>
    <p:sldId id="261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1417878-C5EB-DDAB-9A6F-3F4A1BCB73BB}" name="howellk74" initials="ho" userId="S::k22002174@lsus.edu::d146f22c-d423-4819-8c58-c215e936314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12E679-9E3E-2251-97D3-D6652E8440BC}" v="9" dt="2025-04-29T17:57:10.268"/>
    <p1510:client id="{54C11BB7-CF5D-3C62-FFE3-2972A8FA9D92}" v="14" dt="2025-04-30T15:20:49.7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96" y="4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nathan Cockrell" userId="S::jcockrel@lsus.edu::846c55d9-d82d-47f5-98e2-9f9ac9e07ab1" providerId="AD" clId="Web-{7D297960-45A2-F67F-24BF-9D3FE66BCF90}"/>
    <pc:docChg chg="modSld sldOrd">
      <pc:chgData name="Jonathan Cockrell" userId="S::jcockrel@lsus.edu::846c55d9-d82d-47f5-98e2-9f9ac9e07ab1" providerId="AD" clId="Web-{7D297960-45A2-F67F-24BF-9D3FE66BCF90}" dt="2025-04-23T13:32:16.864" v="161" actId="20577"/>
      <pc:docMkLst>
        <pc:docMk/>
      </pc:docMkLst>
      <pc:sldChg chg="addSp delSp modSp ord">
        <pc:chgData name="Jonathan Cockrell" userId="S::jcockrel@lsus.edu::846c55d9-d82d-47f5-98e2-9f9ac9e07ab1" providerId="AD" clId="Web-{7D297960-45A2-F67F-24BF-9D3FE66BCF90}" dt="2025-04-23T13:32:16.864" v="161" actId="20577"/>
        <pc:sldMkLst>
          <pc:docMk/>
          <pc:sldMk cId="4219405002" sldId="272"/>
        </pc:sldMkLst>
        <pc:spChg chg="add mod">
          <ac:chgData name="Jonathan Cockrell" userId="S::jcockrel@lsus.edu::846c55d9-d82d-47f5-98e2-9f9ac9e07ab1" providerId="AD" clId="Web-{7D297960-45A2-F67F-24BF-9D3FE66BCF90}" dt="2025-04-23T13:32:16.864" v="161" actId="20577"/>
          <ac:spMkLst>
            <pc:docMk/>
            <pc:sldMk cId="4219405002" sldId="272"/>
            <ac:spMk id="27" creationId="{880CF1AE-E932-5F86-8722-2D6D60C6B87E}"/>
          </ac:spMkLst>
        </pc:spChg>
        <pc:graphicFrameChg chg="mod">
          <ac:chgData name="Jonathan Cockrell" userId="S::jcockrel@lsus.edu::846c55d9-d82d-47f5-98e2-9f9ac9e07ab1" providerId="AD" clId="Web-{7D297960-45A2-F67F-24BF-9D3FE66BCF90}" dt="2025-04-23T13:21:29.243" v="101" actId="1076"/>
          <ac:graphicFrameMkLst>
            <pc:docMk/>
            <pc:sldMk cId="4219405002" sldId="272"/>
            <ac:graphicFrameMk id="5" creationId="{7D05DA84-A79B-9484-0FE7-13872491C4DD}"/>
          </ac:graphicFrameMkLst>
        </pc:graphicFrameChg>
        <pc:graphicFrameChg chg="add del mod modGraphic">
          <ac:chgData name="Jonathan Cockrell" userId="S::jcockrel@lsus.edu::846c55d9-d82d-47f5-98e2-9f9ac9e07ab1" providerId="AD" clId="Web-{7D297960-45A2-F67F-24BF-9D3FE66BCF90}" dt="2025-04-23T13:18:53.521" v="93"/>
          <ac:graphicFrameMkLst>
            <pc:docMk/>
            <pc:sldMk cId="4219405002" sldId="272"/>
            <ac:graphicFrameMk id="11" creationId="{AD86EA9B-0E2A-63B2-8506-98837EFB32C7}"/>
          </ac:graphicFrameMkLst>
        </pc:graphicFrameChg>
        <pc:picChg chg="add del mod">
          <ac:chgData name="Jonathan Cockrell" userId="S::jcockrel@lsus.edu::846c55d9-d82d-47f5-98e2-9f9ac9e07ab1" providerId="AD" clId="Web-{7D297960-45A2-F67F-24BF-9D3FE66BCF90}" dt="2025-04-23T13:28:04.407" v="121"/>
          <ac:picMkLst>
            <pc:docMk/>
            <pc:sldMk cId="4219405002" sldId="272"/>
            <ac:picMk id="11" creationId="{FAE76350-18D2-68E3-0995-FAA785FC3569}"/>
          </ac:picMkLst>
        </pc:picChg>
        <pc:picChg chg="add del mod">
          <ac:chgData name="Jonathan Cockrell" userId="S::jcockrel@lsus.edu::846c55d9-d82d-47f5-98e2-9f9ac9e07ab1" providerId="AD" clId="Web-{7D297960-45A2-F67F-24BF-9D3FE66BCF90}" dt="2025-04-23T13:28:11.657" v="123"/>
          <ac:picMkLst>
            <pc:docMk/>
            <pc:sldMk cId="4219405002" sldId="272"/>
            <ac:picMk id="12" creationId="{29EBAE0D-9393-A1E2-FD2A-619DEC8568B6}"/>
          </ac:picMkLst>
        </pc:picChg>
        <pc:picChg chg="add mod">
          <ac:chgData name="Jonathan Cockrell" userId="S::jcockrel@lsus.edu::846c55d9-d82d-47f5-98e2-9f9ac9e07ab1" providerId="AD" clId="Web-{7D297960-45A2-F67F-24BF-9D3FE66BCF90}" dt="2025-04-23T13:28:39.954" v="126" actId="1076"/>
          <ac:picMkLst>
            <pc:docMk/>
            <pc:sldMk cId="4219405002" sldId="272"/>
            <ac:picMk id="19" creationId="{DE5D0C70-596A-329E-9AEC-E70347517DF0}"/>
          </ac:picMkLst>
        </pc:picChg>
        <pc:picChg chg="add del mod">
          <ac:chgData name="Jonathan Cockrell" userId="S::jcockrel@lsus.edu::846c55d9-d82d-47f5-98e2-9f9ac9e07ab1" providerId="AD" clId="Web-{7D297960-45A2-F67F-24BF-9D3FE66BCF90}" dt="2025-04-23T13:29:37.736" v="128"/>
          <ac:picMkLst>
            <pc:docMk/>
            <pc:sldMk cId="4219405002" sldId="272"/>
            <ac:picMk id="20" creationId="{AD7ED389-E66D-0F1B-BC10-4AB2B044202F}"/>
          </ac:picMkLst>
        </pc:picChg>
        <pc:picChg chg="add del mod">
          <ac:chgData name="Jonathan Cockrell" userId="S::jcockrel@lsus.edu::846c55d9-d82d-47f5-98e2-9f9ac9e07ab1" providerId="AD" clId="Web-{7D297960-45A2-F67F-24BF-9D3FE66BCF90}" dt="2025-04-23T13:21:50.602" v="104"/>
          <ac:picMkLst>
            <pc:docMk/>
            <pc:sldMk cId="4219405002" sldId="272"/>
            <ac:picMk id="132" creationId="{19EE1976-BCB6-1906-7AA0-CD3F4B295261}"/>
          </ac:picMkLst>
        </pc:picChg>
        <pc:picChg chg="add del mod">
          <ac:chgData name="Jonathan Cockrell" userId="S::jcockrel@lsus.edu::846c55d9-d82d-47f5-98e2-9f9ac9e07ab1" providerId="AD" clId="Web-{7D297960-45A2-F67F-24BF-9D3FE66BCF90}" dt="2025-04-23T13:25:22.388" v="110"/>
          <ac:picMkLst>
            <pc:docMk/>
            <pc:sldMk cId="4219405002" sldId="272"/>
            <ac:picMk id="169" creationId="{6C020ACE-D125-905F-BEA2-FE49EB86CC7A}"/>
          </ac:picMkLst>
        </pc:picChg>
        <pc:picChg chg="add del mod">
          <ac:chgData name="Jonathan Cockrell" userId="S::jcockrel@lsus.edu::846c55d9-d82d-47f5-98e2-9f9ac9e07ab1" providerId="AD" clId="Web-{7D297960-45A2-F67F-24BF-9D3FE66BCF90}" dt="2025-04-23T13:25:30.623" v="112"/>
          <ac:picMkLst>
            <pc:docMk/>
            <pc:sldMk cId="4219405002" sldId="272"/>
            <ac:picMk id="170" creationId="{C1FDF8E5-B984-D39B-ADEB-8051EAF66B07}"/>
          </ac:picMkLst>
        </pc:picChg>
        <pc:picChg chg="add del mod">
          <ac:chgData name="Jonathan Cockrell" userId="S::jcockrel@lsus.edu::846c55d9-d82d-47f5-98e2-9f9ac9e07ab1" providerId="AD" clId="Web-{7D297960-45A2-F67F-24BF-9D3FE66BCF90}" dt="2025-04-23T13:26:03.139" v="114"/>
          <ac:picMkLst>
            <pc:docMk/>
            <pc:sldMk cId="4219405002" sldId="272"/>
            <ac:picMk id="171" creationId="{00FA0979-A7F0-23C4-8AEE-2C689FC9CEE5}"/>
          </ac:picMkLst>
        </pc:picChg>
      </pc:sldChg>
      <pc:sldChg chg="modSp">
        <pc:chgData name="Jonathan Cockrell" userId="S::jcockrel@lsus.edu::846c55d9-d82d-47f5-98e2-9f9ac9e07ab1" providerId="AD" clId="Web-{7D297960-45A2-F67F-24BF-9D3FE66BCF90}" dt="2025-04-23T13:11:50.277" v="82" actId="20577"/>
        <pc:sldMkLst>
          <pc:docMk/>
          <pc:sldMk cId="555089259" sldId="273"/>
        </pc:sldMkLst>
        <pc:spChg chg="mod">
          <ac:chgData name="Jonathan Cockrell" userId="S::jcockrel@lsus.edu::846c55d9-d82d-47f5-98e2-9f9ac9e07ab1" providerId="AD" clId="Web-{7D297960-45A2-F67F-24BF-9D3FE66BCF90}" dt="2025-04-23T13:11:50.277" v="82" actId="20577"/>
          <ac:spMkLst>
            <pc:docMk/>
            <pc:sldMk cId="555089259" sldId="273"/>
            <ac:spMk id="47" creationId="{84A6F940-7FE1-B93A-EB03-CB8A11C4B7FD}"/>
          </ac:spMkLst>
        </pc:spChg>
        <pc:spChg chg="mod">
          <ac:chgData name="Jonathan Cockrell" userId="S::jcockrel@lsus.edu::846c55d9-d82d-47f5-98e2-9f9ac9e07ab1" providerId="AD" clId="Web-{7D297960-45A2-F67F-24BF-9D3FE66BCF90}" dt="2025-04-23T13:03:22.640" v="33" actId="20577"/>
          <ac:spMkLst>
            <pc:docMk/>
            <pc:sldMk cId="555089259" sldId="273"/>
            <ac:spMk id="50" creationId="{876F6FFE-832F-956B-68BF-BE10A032EB95}"/>
          </ac:spMkLst>
        </pc:spChg>
        <pc:spChg chg="mod">
          <ac:chgData name="Jonathan Cockrell" userId="S::jcockrel@lsus.edu::846c55d9-d82d-47f5-98e2-9f9ac9e07ab1" providerId="AD" clId="Web-{7D297960-45A2-F67F-24BF-9D3FE66BCF90}" dt="2025-04-23T13:10:43.713" v="67" actId="20577"/>
          <ac:spMkLst>
            <pc:docMk/>
            <pc:sldMk cId="555089259" sldId="273"/>
            <ac:spMk id="60" creationId="{0CC01BAF-43DB-2D1F-09DA-5B915E7D8A86}"/>
          </ac:spMkLst>
        </pc:spChg>
        <pc:spChg chg="mod">
          <ac:chgData name="Jonathan Cockrell" userId="S::jcockrel@lsus.edu::846c55d9-d82d-47f5-98e2-9f9ac9e07ab1" providerId="AD" clId="Web-{7D297960-45A2-F67F-24BF-9D3FE66BCF90}" dt="2025-04-23T13:07:03.286" v="48" actId="20577"/>
          <ac:spMkLst>
            <pc:docMk/>
            <pc:sldMk cId="555089259" sldId="273"/>
            <ac:spMk id="1025" creationId="{10EE04C9-3790-7D61-3D6C-505D87D3F242}"/>
          </ac:spMkLst>
        </pc:spChg>
        <pc:cxnChg chg="mod">
          <ac:chgData name="Jonathan Cockrell" userId="S::jcockrel@lsus.edu::846c55d9-d82d-47f5-98e2-9f9ac9e07ab1" providerId="AD" clId="Web-{7D297960-45A2-F67F-24BF-9D3FE66BCF90}" dt="2025-04-23T13:03:18.890" v="28" actId="20577"/>
          <ac:cxnSpMkLst>
            <pc:docMk/>
            <pc:sldMk cId="555089259" sldId="273"/>
            <ac:cxnSpMk id="49" creationId="{0FFEE06E-2AFF-B2F5-ED49-C6F47ABE993D}"/>
          </ac:cxnSpMkLst>
        </pc:cxnChg>
        <pc:cxnChg chg="mod">
          <ac:chgData name="Jonathan Cockrell" userId="S::jcockrel@lsus.edu::846c55d9-d82d-47f5-98e2-9f9ac9e07ab1" providerId="AD" clId="Web-{7D297960-45A2-F67F-24BF-9D3FE66BCF90}" dt="2025-04-23T13:07:16.083" v="55" actId="20577"/>
          <ac:cxnSpMkLst>
            <pc:docMk/>
            <pc:sldMk cId="555089259" sldId="273"/>
            <ac:cxnSpMk id="59" creationId="{E6EC465F-3511-8ADE-40E6-FAF5C1D1B514}"/>
          </ac:cxnSpMkLst>
        </pc:cxnChg>
        <pc:cxnChg chg="mod">
          <ac:chgData name="Jonathan Cockrell" userId="S::jcockrel@lsus.edu::846c55d9-d82d-47f5-98e2-9f9ac9e07ab1" providerId="AD" clId="Web-{7D297960-45A2-F67F-24BF-9D3FE66BCF90}" dt="2025-04-23T13:05:25.080" v="35" actId="20577"/>
          <ac:cxnSpMkLst>
            <pc:docMk/>
            <pc:sldMk cId="555089259" sldId="273"/>
            <ac:cxnSpMk id="1024" creationId="{D21F6451-BE4A-D7B9-5D60-BF4AF154580F}"/>
          </ac:cxnSpMkLst>
        </pc:cxnChg>
      </pc:sldChg>
    </pc:docChg>
  </pc:docChgLst>
  <pc:docChgLst>
    <pc:chgData name="villanovaj23" userId="S::j20005823@lsus.edu::8561f428-0669-4bed-b336-5b3d97b67055" providerId="AD" clId="Web-{1A4840CB-E908-F917-E62D-E8D547A77835}"/>
    <pc:docChg chg="modSld">
      <pc:chgData name="villanovaj23" userId="S::j20005823@lsus.edu::8561f428-0669-4bed-b336-5b3d97b67055" providerId="AD" clId="Web-{1A4840CB-E908-F917-E62D-E8D547A77835}" dt="2025-04-30T03:28:08.542" v="29" actId="20577"/>
      <pc:docMkLst>
        <pc:docMk/>
      </pc:docMkLst>
      <pc:sldChg chg="modSp">
        <pc:chgData name="villanovaj23" userId="S::j20005823@lsus.edu::8561f428-0669-4bed-b336-5b3d97b67055" providerId="AD" clId="Web-{1A4840CB-E908-F917-E62D-E8D547A77835}" dt="2025-04-30T03:28:08.542" v="29" actId="20577"/>
        <pc:sldMkLst>
          <pc:docMk/>
          <pc:sldMk cId="0" sldId="264"/>
        </pc:sldMkLst>
        <pc:graphicFrameChg chg="modGraphic">
          <ac:chgData name="villanovaj23" userId="S::j20005823@lsus.edu::8561f428-0669-4bed-b336-5b3d97b67055" providerId="AD" clId="Web-{1A4840CB-E908-F917-E62D-E8D547A77835}" dt="2025-04-30T03:28:08.542" v="29" actId="20577"/>
          <ac:graphicFrameMkLst>
            <pc:docMk/>
            <pc:sldMk cId="0" sldId="264"/>
            <ac:graphicFrameMk id="259" creationId="{BE75C194-26B2-F190-A654-0338622BA51D}"/>
          </ac:graphicFrameMkLst>
        </pc:graphicFrameChg>
      </pc:sldChg>
    </pc:docChg>
  </pc:docChgLst>
  <pc:docChgLst>
    <pc:chgData name="caetanodejesusg98" userId="S::g19001098@lsus.edu::b1d0a028-cd4a-43f6-b362-e1bfca3d4a21" providerId="AD" clId="Web-{AD0512BB-7569-7554-1720-B1D2AD08DD90}"/>
    <pc:docChg chg="modSld">
      <pc:chgData name="caetanodejesusg98" userId="S::g19001098@lsus.edu::b1d0a028-cd4a-43f6-b362-e1bfca3d4a21" providerId="AD" clId="Web-{AD0512BB-7569-7554-1720-B1D2AD08DD90}" dt="2025-04-22T20:40:31.517" v="0" actId="1076"/>
      <pc:docMkLst>
        <pc:docMk/>
      </pc:docMkLst>
      <pc:sldChg chg="modSp">
        <pc:chgData name="caetanodejesusg98" userId="S::g19001098@lsus.edu::b1d0a028-cd4a-43f6-b362-e1bfca3d4a21" providerId="AD" clId="Web-{AD0512BB-7569-7554-1720-B1D2AD08DD90}" dt="2025-04-22T20:40:31.517" v="0" actId="1076"/>
        <pc:sldMkLst>
          <pc:docMk/>
          <pc:sldMk cId="0" sldId="256"/>
        </pc:sldMkLst>
        <pc:spChg chg="mod">
          <ac:chgData name="caetanodejesusg98" userId="S::g19001098@lsus.edu::b1d0a028-cd4a-43f6-b362-e1bfca3d4a21" providerId="AD" clId="Web-{AD0512BB-7569-7554-1720-B1D2AD08DD90}" dt="2025-04-22T20:40:31.517" v="0" actId="1076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caetanodejesusg98" userId="S::g19001098@lsus.edu::b1d0a028-cd4a-43f6-b362-e1bfca3d4a21" providerId="AD" clId="Web-{3B4ED9E3-48C2-BBEE-FDA3-BE3D087E4DE2}"/>
    <pc:docChg chg="addSld modSld">
      <pc:chgData name="caetanodejesusg98" userId="S::g19001098@lsus.edu::b1d0a028-cd4a-43f6-b362-e1bfca3d4a21" providerId="AD" clId="Web-{3B4ED9E3-48C2-BBEE-FDA3-BE3D087E4DE2}" dt="2025-04-19T01:32:05.804" v="29"/>
      <pc:docMkLst>
        <pc:docMk/>
      </pc:docMkLst>
      <pc:sldChg chg="addSp delSp modSp add replId">
        <pc:chgData name="caetanodejesusg98" userId="S::g19001098@lsus.edu::b1d0a028-cd4a-43f6-b362-e1bfca3d4a21" providerId="AD" clId="Web-{3B4ED9E3-48C2-BBEE-FDA3-BE3D087E4DE2}" dt="2025-04-19T01:32:05.804" v="29"/>
        <pc:sldMkLst>
          <pc:docMk/>
          <pc:sldMk cId="130866356" sldId="269"/>
        </pc:sldMkLst>
        <pc:spChg chg="mod">
          <ac:chgData name="caetanodejesusg98" userId="S::g19001098@lsus.edu::b1d0a028-cd4a-43f6-b362-e1bfca3d4a21" providerId="AD" clId="Web-{3B4ED9E3-48C2-BBEE-FDA3-BE3D087E4DE2}" dt="2025-04-19T01:28:45.026" v="15" actId="1076"/>
          <ac:spMkLst>
            <pc:docMk/>
            <pc:sldMk cId="130866356" sldId="269"/>
            <ac:spMk id="2" creationId="{59B782DC-42D4-7993-54D9-91E0BA2A2551}"/>
          </ac:spMkLst>
        </pc:spChg>
      </pc:sldChg>
    </pc:docChg>
  </pc:docChgLst>
  <pc:docChgLst>
    <pc:chgData name="Jonathan Cockrell" userId="S::jcockrel@lsus.edu::846c55d9-d82d-47f5-98e2-9f9ac9e07ab1" providerId="AD" clId="Web-{54C11BB7-CF5D-3C62-FFE3-2972A8FA9D92}"/>
    <pc:docChg chg="modSld">
      <pc:chgData name="Jonathan Cockrell" userId="S::jcockrel@lsus.edu::846c55d9-d82d-47f5-98e2-9f9ac9e07ab1" providerId="AD" clId="Web-{54C11BB7-CF5D-3C62-FFE3-2972A8FA9D92}" dt="2025-04-30T15:20:49.770" v="60" actId="1076"/>
      <pc:docMkLst>
        <pc:docMk/>
      </pc:docMkLst>
      <pc:sldChg chg="addSp delSp modSp">
        <pc:chgData name="Jonathan Cockrell" userId="S::jcockrel@lsus.edu::846c55d9-d82d-47f5-98e2-9f9ac9e07ab1" providerId="AD" clId="Web-{54C11BB7-CF5D-3C62-FFE3-2972A8FA9D92}" dt="2025-04-30T15:20:49.770" v="60" actId="1076"/>
        <pc:sldMkLst>
          <pc:docMk/>
          <pc:sldMk cId="0" sldId="265"/>
        </pc:sldMkLst>
        <pc:picChg chg="add del mod">
          <ac:chgData name="Jonathan Cockrell" userId="S::jcockrel@lsus.edu::846c55d9-d82d-47f5-98e2-9f9ac9e07ab1" providerId="AD" clId="Web-{54C11BB7-CF5D-3C62-FFE3-2972A8FA9D92}" dt="2025-04-30T15:20:10.753" v="56"/>
          <ac:picMkLst>
            <pc:docMk/>
            <pc:sldMk cId="0" sldId="265"/>
            <ac:picMk id="5" creationId="{45DB376C-B796-855D-C0DE-F58998D5AF9D}"/>
          </ac:picMkLst>
        </pc:picChg>
        <pc:picChg chg="add mod">
          <ac:chgData name="Jonathan Cockrell" userId="S::jcockrel@lsus.edu::846c55d9-d82d-47f5-98e2-9f9ac9e07ab1" providerId="AD" clId="Web-{54C11BB7-CF5D-3C62-FFE3-2972A8FA9D92}" dt="2025-04-30T15:20:49.770" v="60" actId="1076"/>
          <ac:picMkLst>
            <pc:docMk/>
            <pc:sldMk cId="0" sldId="265"/>
            <ac:picMk id="6" creationId="{79FF619F-258E-F861-9630-5849C0FE0CAC}"/>
          </ac:picMkLst>
        </pc:picChg>
      </pc:sldChg>
      <pc:sldChg chg="modSp modNotes">
        <pc:chgData name="Jonathan Cockrell" userId="S::jcockrel@lsus.edu::846c55d9-d82d-47f5-98e2-9f9ac9e07ab1" providerId="AD" clId="Web-{54C11BB7-CF5D-3C62-FFE3-2972A8FA9D92}" dt="2025-04-30T15:11:14.296" v="52" actId="20577"/>
        <pc:sldMkLst>
          <pc:docMk/>
          <pc:sldMk cId="555089259" sldId="273"/>
        </pc:sldMkLst>
        <pc:spChg chg="mod">
          <ac:chgData name="Jonathan Cockrell" userId="S::jcockrel@lsus.edu::846c55d9-d82d-47f5-98e2-9f9ac9e07ab1" providerId="AD" clId="Web-{54C11BB7-CF5D-3C62-FFE3-2972A8FA9D92}" dt="2025-04-30T15:11:14.296" v="52" actId="20577"/>
          <ac:spMkLst>
            <pc:docMk/>
            <pc:sldMk cId="555089259" sldId="273"/>
            <ac:spMk id="1025" creationId="{10EE04C9-3790-7D61-3D6C-505D87D3F242}"/>
          </ac:spMkLst>
        </pc:spChg>
      </pc:sldChg>
    </pc:docChg>
  </pc:docChgLst>
  <pc:docChgLst>
    <pc:chgData name="alkhatibo07" userId="S::o19001007@lsus.edu::8a2d1921-38f0-4a53-b632-6bdae9688f44" providerId="AD" clId="Web-{A7C34883-73D4-2199-9F80-49A6C9277340}"/>
    <pc:docChg chg="modSld">
      <pc:chgData name="alkhatibo07" userId="S::o19001007@lsus.edu::8a2d1921-38f0-4a53-b632-6bdae9688f44" providerId="AD" clId="Web-{A7C34883-73D4-2199-9F80-49A6C9277340}" dt="2025-04-23T20:30:41.214" v="5" actId="20577"/>
      <pc:docMkLst>
        <pc:docMk/>
      </pc:docMkLst>
      <pc:sldChg chg="modSp">
        <pc:chgData name="alkhatibo07" userId="S::o19001007@lsus.edu::8a2d1921-38f0-4a53-b632-6bdae9688f44" providerId="AD" clId="Web-{A7C34883-73D4-2199-9F80-49A6C9277340}" dt="2025-04-23T20:30:41.214" v="5" actId="20577"/>
        <pc:sldMkLst>
          <pc:docMk/>
          <pc:sldMk cId="0" sldId="259"/>
        </pc:sldMkLst>
        <pc:graphicFrameChg chg="modGraphic">
          <ac:chgData name="alkhatibo07" userId="S::o19001007@lsus.edu::8a2d1921-38f0-4a53-b632-6bdae9688f44" providerId="AD" clId="Web-{A7C34883-73D4-2199-9F80-49A6C9277340}" dt="2025-04-23T20:30:41.214" v="5" actId="20577"/>
          <ac:graphicFrameMkLst>
            <pc:docMk/>
            <pc:sldMk cId="0" sldId="259"/>
            <ac:graphicFrameMk id="336" creationId="{8875ECD0-5257-9812-E989-9A7ACD3E633E}"/>
          </ac:graphicFrameMkLst>
        </pc:graphicFrameChg>
      </pc:sldChg>
    </pc:docChg>
  </pc:docChgLst>
  <pc:docChgLst>
    <pc:chgData name="COCKRELLJ99" userId="S::j08000499@lsus.edu::8a3f1945-14a5-47b9-935a-5ca33aebd868" providerId="AD" clId="Web-{4D6FB48D-631A-E1EB-B864-85C01579488B}"/>
    <pc:docChg chg="modSld">
      <pc:chgData name="COCKRELLJ99" userId="S::j08000499@lsus.edu::8a3f1945-14a5-47b9-935a-5ca33aebd868" providerId="AD" clId="Web-{4D6FB48D-631A-E1EB-B864-85C01579488B}" dt="2025-04-16T23:51:29.212" v="9"/>
      <pc:docMkLst>
        <pc:docMk/>
      </pc:docMkLst>
      <pc:sldChg chg="modSp">
        <pc:chgData name="COCKRELLJ99" userId="S::j08000499@lsus.edu::8a3f1945-14a5-47b9-935a-5ca33aebd868" providerId="AD" clId="Web-{4D6FB48D-631A-E1EB-B864-85C01579488B}" dt="2025-04-16T23:51:29.212" v="9"/>
        <pc:sldMkLst>
          <pc:docMk/>
          <pc:sldMk cId="0" sldId="258"/>
        </pc:sldMkLst>
        <pc:picChg chg="mod">
          <ac:chgData name="COCKRELLJ99" userId="S::j08000499@lsus.edu::8a3f1945-14a5-47b9-935a-5ca33aebd868" providerId="AD" clId="Web-{4D6FB48D-631A-E1EB-B864-85C01579488B}" dt="2025-04-16T23:51:29.212" v="9"/>
          <ac:picMkLst>
            <pc:docMk/>
            <pc:sldMk cId="0" sldId="258"/>
            <ac:picMk id="11" creationId="{E3440DBB-907B-EBF4-05A5-5B8E31A5FEE1}"/>
          </ac:picMkLst>
        </pc:picChg>
      </pc:sldChg>
    </pc:docChg>
  </pc:docChgLst>
  <pc:docChgLst>
    <pc:chgData name="howellk74" userId="S::k22002174@lsus.edu::d146f22c-d423-4819-8c58-c215e9363142" providerId="AD" clId="Web-{BE76E6B0-3345-9975-D91F-CEBD0D1F6F56}"/>
    <pc:docChg chg="addSld delSld modSld sldOrd">
      <pc:chgData name="howellk74" userId="S::k22002174@lsus.edu::d146f22c-d423-4819-8c58-c215e9363142" providerId="AD" clId="Web-{BE76E6B0-3345-9975-D91F-CEBD0D1F6F56}" dt="2025-04-08T00:02:30.536" v="1467" actId="20577"/>
      <pc:docMkLst>
        <pc:docMk/>
      </pc:docMkLst>
      <pc:sldChg chg="addSp delSp modSp">
        <pc:chgData name="howellk74" userId="S::k22002174@lsus.edu::d146f22c-d423-4819-8c58-c215e9363142" providerId="AD" clId="Web-{BE76E6B0-3345-9975-D91F-CEBD0D1F6F56}" dt="2025-04-07T20:24:41.462" v="35" actId="20577"/>
        <pc:sldMkLst>
          <pc:docMk/>
          <pc:sldMk cId="0" sldId="256"/>
        </pc:sldMkLst>
        <pc:spChg chg="mod">
          <ac:chgData name="howellk74" userId="S::k22002174@lsus.edu::d146f22c-d423-4819-8c58-c215e9363142" providerId="AD" clId="Web-{BE76E6B0-3345-9975-D91F-CEBD0D1F6F56}" dt="2025-04-07T20:23:33.259" v="8" actId="1076"/>
          <ac:spMkLst>
            <pc:docMk/>
            <pc:sldMk cId="0" sldId="256"/>
            <ac:spMk id="2" creationId="{00000000-0000-0000-0000-000000000000}"/>
          </ac:spMkLst>
        </pc:spChg>
        <pc:spChg chg="mod">
          <ac:chgData name="howellk74" userId="S::k22002174@lsus.edu::d146f22c-d423-4819-8c58-c215e9363142" providerId="AD" clId="Web-{BE76E6B0-3345-9975-D91F-CEBD0D1F6F56}" dt="2025-04-07T20:24:41.462" v="35" actId="20577"/>
          <ac:spMkLst>
            <pc:docMk/>
            <pc:sldMk cId="0" sldId="256"/>
            <ac:spMk id="3" creationId="{00000000-0000-0000-0000-000000000000}"/>
          </ac:spMkLst>
        </pc:spChg>
      </pc:sldChg>
      <pc:sldChg chg="modSp">
        <pc:chgData name="howellk74" userId="S::k22002174@lsus.edu::d146f22c-d423-4819-8c58-c215e9363142" providerId="AD" clId="Web-{BE76E6B0-3345-9975-D91F-CEBD0D1F6F56}" dt="2025-04-07T23:46:18.052" v="441" actId="14100"/>
        <pc:sldMkLst>
          <pc:docMk/>
          <pc:sldMk cId="0" sldId="257"/>
        </pc:sldMkLst>
        <pc:spChg chg="mod">
          <ac:chgData name="howellk74" userId="S::k22002174@lsus.edu::d146f22c-d423-4819-8c58-c215e9363142" providerId="AD" clId="Web-{BE76E6B0-3345-9975-D91F-CEBD0D1F6F56}" dt="2025-04-07T23:46:18.052" v="441" actId="14100"/>
          <ac:spMkLst>
            <pc:docMk/>
            <pc:sldMk cId="0" sldId="257"/>
            <ac:spMk id="2" creationId="{00000000-0000-0000-0000-000000000000}"/>
          </ac:spMkLst>
        </pc:spChg>
      </pc:sldChg>
      <pc:sldChg chg="addSp modSp mod ord setBg">
        <pc:chgData name="howellk74" userId="S::k22002174@lsus.edu::d146f22c-d423-4819-8c58-c215e9363142" providerId="AD" clId="Web-{BE76E6B0-3345-9975-D91F-CEBD0D1F6F56}" dt="2025-04-07T23:46:02.099" v="438" actId="20577"/>
        <pc:sldMkLst>
          <pc:docMk/>
          <pc:sldMk cId="0" sldId="258"/>
        </pc:sldMkLst>
        <pc:spChg chg="mod">
          <ac:chgData name="howellk74" userId="S::k22002174@lsus.edu::d146f22c-d423-4819-8c58-c215e9363142" providerId="AD" clId="Web-{BE76E6B0-3345-9975-D91F-CEBD0D1F6F56}" dt="2025-04-07T23:46:02.099" v="438" actId="20577"/>
          <ac:spMkLst>
            <pc:docMk/>
            <pc:sldMk cId="0" sldId="258"/>
            <ac:spMk id="2" creationId="{00000000-0000-0000-0000-000000000000}"/>
          </ac:spMkLst>
        </pc:spChg>
        <pc:spChg chg="add">
          <ac:chgData name="howellk74" userId="S::k22002174@lsus.edu::d146f22c-d423-4819-8c58-c215e9363142" providerId="AD" clId="Web-{BE76E6B0-3345-9975-D91F-CEBD0D1F6F56}" dt="2025-04-07T23:42:01.221" v="300"/>
          <ac:spMkLst>
            <pc:docMk/>
            <pc:sldMk cId="0" sldId="258"/>
            <ac:spMk id="80" creationId="{C6270675-9512-4978-8583-36659256EE23}"/>
          </ac:spMkLst>
        </pc:spChg>
        <pc:graphicFrameChg chg="mod modGraphic">
          <ac:chgData name="howellk74" userId="S::k22002174@lsus.edu::d146f22c-d423-4819-8c58-c215e9363142" providerId="AD" clId="Web-{BE76E6B0-3345-9975-D91F-CEBD0D1F6F56}" dt="2025-04-07T23:44:58.473" v="427" actId="20577"/>
          <ac:graphicFrameMkLst>
            <pc:docMk/>
            <pc:sldMk cId="0" sldId="258"/>
            <ac:graphicFrameMk id="75" creationId="{BA6307E5-D90D-BA71-FE9B-5C1DA24E29EC}"/>
          </ac:graphicFrameMkLst>
        </pc:graphicFrameChg>
      </pc:sldChg>
      <pc:sldChg chg="modSp">
        <pc:chgData name="howellk74" userId="S::k22002174@lsus.edu::d146f22c-d423-4819-8c58-c215e9363142" providerId="AD" clId="Web-{BE76E6B0-3345-9975-D91F-CEBD0D1F6F56}" dt="2025-04-07T23:59:53.347" v="1446" actId="20577"/>
        <pc:sldMkLst>
          <pc:docMk/>
          <pc:sldMk cId="0" sldId="259"/>
        </pc:sldMkLst>
        <pc:spChg chg="mod">
          <ac:chgData name="howellk74" userId="S::k22002174@lsus.edu::d146f22c-d423-4819-8c58-c215e9363142" providerId="AD" clId="Web-{BE76E6B0-3345-9975-D91F-CEBD0D1F6F56}" dt="2025-04-07T23:00:20.540" v="83" actId="1076"/>
          <ac:spMkLst>
            <pc:docMk/>
            <pc:sldMk cId="0" sldId="259"/>
            <ac:spMk id="2" creationId="{00000000-0000-0000-0000-000000000000}"/>
          </ac:spMkLst>
        </pc:spChg>
        <pc:graphicFrameChg chg="modGraphic">
          <ac:chgData name="howellk74" userId="S::k22002174@lsus.edu::d146f22c-d423-4819-8c58-c215e9363142" providerId="AD" clId="Web-{BE76E6B0-3345-9975-D91F-CEBD0D1F6F56}" dt="2025-04-07T23:59:53.347" v="1446" actId="20577"/>
          <ac:graphicFrameMkLst>
            <pc:docMk/>
            <pc:sldMk cId="0" sldId="259"/>
            <ac:graphicFrameMk id="5" creationId="{09331C09-D90B-3AA6-325B-B861B53DF2E7}"/>
          </ac:graphicFrameMkLst>
        </pc:graphicFrameChg>
      </pc:sldChg>
      <pc:sldChg chg="modSp">
        <pc:chgData name="howellk74" userId="S::k22002174@lsus.edu::d146f22c-d423-4819-8c58-c215e9363142" providerId="AD" clId="Web-{BE76E6B0-3345-9975-D91F-CEBD0D1F6F56}" dt="2025-04-07T20:25:25.868" v="37" actId="1076"/>
        <pc:sldMkLst>
          <pc:docMk/>
          <pc:sldMk cId="0" sldId="260"/>
        </pc:sldMkLst>
        <pc:spChg chg="mod">
          <ac:chgData name="howellk74" userId="S::k22002174@lsus.edu::d146f22c-d423-4819-8c58-c215e9363142" providerId="AD" clId="Web-{BE76E6B0-3345-9975-D91F-CEBD0D1F6F56}" dt="2025-04-07T20:25:20.368" v="36" actId="1076"/>
          <ac:spMkLst>
            <pc:docMk/>
            <pc:sldMk cId="0" sldId="260"/>
            <ac:spMk id="2" creationId="{00000000-0000-0000-0000-000000000000}"/>
          </ac:spMkLst>
        </pc:spChg>
        <pc:graphicFrameChg chg="mod">
          <ac:chgData name="howellk74" userId="S::k22002174@lsus.edu::d146f22c-d423-4819-8c58-c215e9363142" providerId="AD" clId="Web-{BE76E6B0-3345-9975-D91F-CEBD0D1F6F56}" dt="2025-04-07T20:25:25.868" v="37" actId="1076"/>
          <ac:graphicFrameMkLst>
            <pc:docMk/>
            <pc:sldMk cId="0" sldId="260"/>
            <ac:graphicFrameMk id="7" creationId="{79FC3A74-70C4-98C8-5ACA-CAD9646183DD}"/>
          </ac:graphicFrameMkLst>
        </pc:graphicFrameChg>
      </pc:sldChg>
      <pc:sldChg chg="addSp delSp modSp ord">
        <pc:chgData name="howellk74" userId="S::k22002174@lsus.edu::d146f22c-d423-4819-8c58-c215e9363142" providerId="AD" clId="Web-{BE76E6B0-3345-9975-D91F-CEBD0D1F6F56}" dt="2025-04-07T23:56:28.908" v="1334" actId="20577"/>
        <pc:sldMkLst>
          <pc:docMk/>
          <pc:sldMk cId="0" sldId="261"/>
        </pc:sldMkLst>
        <pc:spChg chg="add mod">
          <ac:chgData name="howellk74" userId="S::k22002174@lsus.edu::d146f22c-d423-4819-8c58-c215e9363142" providerId="AD" clId="Web-{BE76E6B0-3345-9975-D91F-CEBD0D1F6F56}" dt="2025-04-07T23:56:28.908" v="1334" actId="20577"/>
          <ac:spMkLst>
            <pc:docMk/>
            <pc:sldMk cId="0" sldId="261"/>
            <ac:spMk id="83" creationId="{14989A04-83CC-4EEA-5E83-C83CBA94DFD1}"/>
          </ac:spMkLst>
        </pc:spChg>
        <pc:spChg chg="add mod">
          <ac:chgData name="howellk74" userId="S::k22002174@lsus.edu::d146f22c-d423-4819-8c58-c215e9363142" providerId="AD" clId="Web-{BE76E6B0-3345-9975-D91F-CEBD0D1F6F56}" dt="2025-04-07T23:56:07.845" v="1327"/>
          <ac:spMkLst>
            <pc:docMk/>
            <pc:sldMk cId="0" sldId="261"/>
            <ac:spMk id="85" creationId="{D9F9CFA6-09B7-1446-0ED5-63767B5A337A}"/>
          </ac:spMkLst>
        </pc:spChg>
      </pc:sldChg>
      <pc:sldChg chg="modSp">
        <pc:chgData name="howellk74" userId="S::k22002174@lsus.edu::d146f22c-d423-4819-8c58-c215e9363142" providerId="AD" clId="Web-{BE76E6B0-3345-9975-D91F-CEBD0D1F6F56}" dt="2025-04-07T22:58:12.369" v="75" actId="20577"/>
        <pc:sldMkLst>
          <pc:docMk/>
          <pc:sldMk cId="0" sldId="263"/>
        </pc:sldMkLst>
        <pc:graphicFrameChg chg="modGraphic">
          <ac:chgData name="howellk74" userId="S::k22002174@lsus.edu::d146f22c-d423-4819-8c58-c215e9363142" providerId="AD" clId="Web-{BE76E6B0-3345-9975-D91F-CEBD0D1F6F56}" dt="2025-04-07T22:58:12.369" v="75" actId="20577"/>
          <ac:graphicFrameMkLst>
            <pc:docMk/>
            <pc:sldMk cId="0" sldId="263"/>
            <ac:graphicFrameMk id="5" creationId="{5549F450-CCC6-67AE-593E-B06DF8F1B0EC}"/>
          </ac:graphicFrameMkLst>
        </pc:graphicFrameChg>
      </pc:sldChg>
      <pc:sldChg chg="addSp modSp new mod setBg">
        <pc:chgData name="howellk74" userId="S::k22002174@lsus.edu::d146f22c-d423-4819-8c58-c215e9363142" providerId="AD" clId="Web-{BE76E6B0-3345-9975-D91F-CEBD0D1F6F56}" dt="2025-04-08T00:02:30.536" v="1467" actId="20577"/>
        <pc:sldMkLst>
          <pc:docMk/>
          <pc:sldMk cId="2715482224" sldId="266"/>
        </pc:sldMkLst>
        <pc:spChg chg="mod">
          <ac:chgData name="howellk74" userId="S::k22002174@lsus.edu::d146f22c-d423-4819-8c58-c215e9363142" providerId="AD" clId="Web-{BE76E6B0-3345-9975-D91F-CEBD0D1F6F56}" dt="2025-04-07T23:58:51.878" v="1443" actId="20577"/>
          <ac:spMkLst>
            <pc:docMk/>
            <pc:sldMk cId="2715482224" sldId="266"/>
            <ac:spMk id="2" creationId="{499CAB77-D7A8-D4F7-7A79-67BE2E7716BD}"/>
          </ac:spMkLst>
        </pc:spChg>
        <pc:spChg chg="mod">
          <ac:chgData name="howellk74" userId="S::k22002174@lsus.edu::d146f22c-d423-4819-8c58-c215e9363142" providerId="AD" clId="Web-{BE76E6B0-3345-9975-D91F-CEBD0D1F6F56}" dt="2025-04-08T00:02:30.536" v="1467" actId="20577"/>
          <ac:spMkLst>
            <pc:docMk/>
            <pc:sldMk cId="2715482224" sldId="266"/>
            <ac:spMk id="3" creationId="{AC3385AB-FF4B-72E8-6C71-5FED7478A812}"/>
          </ac:spMkLst>
        </pc:spChg>
        <pc:grpChg chg="add">
          <ac:chgData name="howellk74" userId="S::k22002174@lsus.edu::d146f22c-d423-4819-8c58-c215e9363142" providerId="AD" clId="Web-{BE76E6B0-3345-9975-D91F-CEBD0D1F6F56}" dt="2025-04-07T23:58:19.205" v="1436"/>
          <ac:grpSpMkLst>
            <pc:docMk/>
            <pc:sldMk cId="2715482224" sldId="266"/>
            <ac:grpSpMk id="9" creationId="{9AE4726C-1831-4FE3-9A11-227F0DC2F0BC}"/>
          </ac:grpSpMkLst>
        </pc:grpChg>
        <pc:grpChg chg="add">
          <ac:chgData name="howellk74" userId="S::k22002174@lsus.edu::d146f22c-d423-4819-8c58-c215e9363142" providerId="AD" clId="Web-{BE76E6B0-3345-9975-D91F-CEBD0D1F6F56}" dt="2025-04-07T23:58:19.205" v="1436"/>
          <ac:grpSpMkLst>
            <pc:docMk/>
            <pc:sldMk cId="2715482224" sldId="266"/>
            <ac:grpSpMk id="13" creationId="{E916825F-759B-4F1A-BA80-AF7137691EC5}"/>
          </ac:grpSpMkLst>
        </pc:grpChg>
        <pc:picChg chg="add">
          <ac:chgData name="howellk74" userId="S::k22002174@lsus.edu::d146f22c-d423-4819-8c58-c215e9363142" providerId="AD" clId="Web-{BE76E6B0-3345-9975-D91F-CEBD0D1F6F56}" dt="2025-04-07T23:58:19.205" v="1436"/>
          <ac:picMkLst>
            <pc:docMk/>
            <pc:sldMk cId="2715482224" sldId="266"/>
            <ac:picMk id="5" creationId="{11EB78A6-B3CF-BA88-1720-8CF6DC7F733E}"/>
          </ac:picMkLst>
        </pc:picChg>
      </pc:sldChg>
      <pc:sldChg chg="addSp delSp modSp new mod setBg">
        <pc:chgData name="howellk74" userId="S::k22002174@lsus.edu::d146f22c-d423-4819-8c58-c215e9363142" providerId="AD" clId="Web-{BE76E6B0-3345-9975-D91F-CEBD0D1F6F56}" dt="2025-04-08T00:00:40.504" v="1453" actId="1076"/>
        <pc:sldMkLst>
          <pc:docMk/>
          <pc:sldMk cId="4282212561" sldId="267"/>
        </pc:sldMkLst>
      </pc:sldChg>
      <pc:sldChg chg="addSp delSp modSp new">
        <pc:chgData name="howellk74" userId="S::k22002174@lsus.edu::d146f22c-d423-4819-8c58-c215e9363142" providerId="AD" clId="Web-{BE76E6B0-3345-9975-D91F-CEBD0D1F6F56}" dt="2025-04-07T23:54:42.110" v="1313" actId="14100"/>
        <pc:sldMkLst>
          <pc:docMk/>
          <pc:sldMk cId="932746966" sldId="268"/>
        </pc:sldMkLst>
        <pc:spChg chg="mod">
          <ac:chgData name="howellk74" userId="S::k22002174@lsus.edu::d146f22c-d423-4819-8c58-c215e9363142" providerId="AD" clId="Web-{BE76E6B0-3345-9975-D91F-CEBD0D1F6F56}" dt="2025-04-07T23:48:55.009" v="577" actId="20577"/>
          <ac:spMkLst>
            <pc:docMk/>
            <pc:sldMk cId="932746966" sldId="268"/>
            <ac:spMk id="2" creationId="{7C23797B-3F05-A146-482A-044D351F45A9}"/>
          </ac:spMkLst>
        </pc:spChg>
        <pc:spChg chg="del mod">
          <ac:chgData name="howellk74" userId="S::k22002174@lsus.edu::d146f22c-d423-4819-8c58-c215e9363142" providerId="AD" clId="Web-{BE76E6B0-3345-9975-D91F-CEBD0D1F6F56}" dt="2025-04-07T23:54:36.250" v="1312" actId="20577"/>
          <ac:spMkLst>
            <pc:docMk/>
            <pc:sldMk cId="932746966" sldId="268"/>
            <ac:spMk id="3" creationId="{5B090E6A-21EB-ABC7-E395-08E18DF16AE7}"/>
          </ac:spMkLst>
        </pc:spChg>
        <pc:graphicFrameChg chg="add mod modGraphic">
          <ac:chgData name="howellk74" userId="S::k22002174@lsus.edu::d146f22c-d423-4819-8c58-c215e9363142" providerId="AD" clId="Web-{BE76E6B0-3345-9975-D91F-CEBD0D1F6F56}" dt="2025-04-07T23:54:42.110" v="1313" actId="14100"/>
          <ac:graphicFrameMkLst>
            <pc:docMk/>
            <pc:sldMk cId="932746966" sldId="268"/>
            <ac:graphicFrameMk id="5" creationId="{8A70B128-8D5A-CE55-B912-F99EEF95C1F2}"/>
          </ac:graphicFrameMkLst>
        </pc:graphicFrameChg>
      </pc:sldChg>
      <pc:sldChg chg="modSp new">
        <pc:chgData name="howellk74" userId="S::k22002174@lsus.edu::d146f22c-d423-4819-8c58-c215e9363142" providerId="AD" clId="Web-{BE76E6B0-3345-9975-D91F-CEBD0D1F6F56}" dt="2025-04-07T23:55:11.141" v="1319" actId="20577"/>
        <pc:sldMkLst>
          <pc:docMk/>
          <pc:sldMk cId="909165758" sldId="269"/>
        </pc:sldMkLst>
      </pc:sldChg>
      <pc:sldChg chg="modSp new del">
        <pc:chgData name="howellk74" userId="S::k22002174@lsus.edu::d146f22c-d423-4819-8c58-c215e9363142" providerId="AD" clId="Web-{BE76E6B0-3345-9975-D91F-CEBD0D1F6F56}" dt="2025-04-08T00:02:14.145" v="1454"/>
        <pc:sldMkLst>
          <pc:docMk/>
          <pc:sldMk cId="1796359168" sldId="270"/>
        </pc:sldMkLst>
      </pc:sldChg>
    </pc:docChg>
  </pc:docChgLst>
  <pc:docChgLst>
    <pc:chgData name="Jonathan Cockrell" userId="S::jcockrel@lsus.edu::846c55d9-d82d-47f5-98e2-9f9ac9e07ab1" providerId="AD" clId="Web-{8D2C942C-E1A0-7259-44F7-30C23B07DEEA}"/>
    <pc:docChg chg="modSld">
      <pc:chgData name="Jonathan Cockrell" userId="S::jcockrel@lsus.edu::846c55d9-d82d-47f5-98e2-9f9ac9e07ab1" providerId="AD" clId="Web-{8D2C942C-E1A0-7259-44F7-30C23B07DEEA}" dt="2025-04-22T19:53:53.182" v="9" actId="20577"/>
      <pc:docMkLst>
        <pc:docMk/>
      </pc:docMkLst>
      <pc:sldChg chg="modSp">
        <pc:chgData name="Jonathan Cockrell" userId="S::jcockrel@lsus.edu::846c55d9-d82d-47f5-98e2-9f9ac9e07ab1" providerId="AD" clId="Web-{8D2C942C-E1A0-7259-44F7-30C23B07DEEA}" dt="2025-04-22T19:53:53.182" v="9" actId="20577"/>
        <pc:sldMkLst>
          <pc:docMk/>
          <pc:sldMk cId="4219405002" sldId="272"/>
        </pc:sldMkLst>
        <pc:graphicFrameChg chg="modGraphic">
          <ac:chgData name="Jonathan Cockrell" userId="S::jcockrel@lsus.edu::846c55d9-d82d-47f5-98e2-9f9ac9e07ab1" providerId="AD" clId="Web-{8D2C942C-E1A0-7259-44F7-30C23B07DEEA}" dt="2025-04-22T19:53:53.182" v="9" actId="20577"/>
          <ac:graphicFrameMkLst>
            <pc:docMk/>
            <pc:sldMk cId="4219405002" sldId="272"/>
            <ac:graphicFrameMk id="5" creationId="{7D05DA84-A79B-9484-0FE7-13872491C4DD}"/>
          </ac:graphicFrameMkLst>
        </pc:graphicFrameChg>
      </pc:sldChg>
    </pc:docChg>
  </pc:docChgLst>
  <pc:docChgLst>
    <pc:chgData name="caetanodejesusg98" userId="S::g19001098@lsus.edu::b1d0a028-cd4a-43f6-b362-e1bfca3d4a21" providerId="AD" clId="Web-{99B459D0-F062-BE77-BF01-1CFA980B7C82}"/>
    <pc:docChg chg="addSld delSld modSld">
      <pc:chgData name="caetanodejesusg98" userId="S::g19001098@lsus.edu::b1d0a028-cd4a-43f6-b362-e1bfca3d4a21" providerId="AD" clId="Web-{99B459D0-F062-BE77-BF01-1CFA980B7C82}" dt="2025-04-22T20:25:28.537" v="41" actId="1076"/>
      <pc:docMkLst>
        <pc:docMk/>
      </pc:docMkLst>
      <pc:sldChg chg="del">
        <pc:chgData name="caetanodejesusg98" userId="S::g19001098@lsus.edu::b1d0a028-cd4a-43f6-b362-e1bfca3d4a21" providerId="AD" clId="Web-{99B459D0-F062-BE77-BF01-1CFA980B7C82}" dt="2025-04-22T20:14:46.047" v="0"/>
        <pc:sldMkLst>
          <pc:docMk/>
          <pc:sldMk cId="0" sldId="258"/>
        </pc:sldMkLst>
      </pc:sldChg>
      <pc:sldChg chg="addSp delSp modSp del">
        <pc:chgData name="caetanodejesusg98" userId="S::g19001098@lsus.edu::b1d0a028-cd4a-43f6-b362-e1bfca3d4a21" providerId="AD" clId="Web-{99B459D0-F062-BE77-BF01-1CFA980B7C82}" dt="2025-04-22T20:19:15.056" v="13"/>
        <pc:sldMkLst>
          <pc:docMk/>
          <pc:sldMk cId="130866356" sldId="269"/>
        </pc:sldMkLst>
        <pc:spChg chg="del mod">
          <ac:chgData name="caetanodejesusg98" userId="S::g19001098@lsus.edu::b1d0a028-cd4a-43f6-b362-e1bfca3d4a21" providerId="AD" clId="Web-{99B459D0-F062-BE77-BF01-1CFA980B7C82}" dt="2025-04-22T20:16:21.550" v="8"/>
          <ac:spMkLst>
            <pc:docMk/>
            <pc:sldMk cId="130866356" sldId="269"/>
            <ac:spMk id="2" creationId="{59B782DC-42D4-7993-54D9-91E0BA2A2551}"/>
          </ac:spMkLst>
        </pc:spChg>
        <pc:spChg chg="add mod">
          <ac:chgData name="caetanodejesusg98" userId="S::g19001098@lsus.edu::b1d0a028-cd4a-43f6-b362-e1bfca3d4a21" providerId="AD" clId="Web-{99B459D0-F062-BE77-BF01-1CFA980B7C82}" dt="2025-04-22T20:16:21.550" v="8"/>
          <ac:spMkLst>
            <pc:docMk/>
            <pc:sldMk cId="130866356" sldId="269"/>
            <ac:spMk id="8" creationId="{36CCA3BF-5C6C-A41F-3A03-31D827D220EA}"/>
          </ac:spMkLst>
        </pc:spChg>
        <pc:picChg chg="del">
          <ac:chgData name="caetanodejesusg98" userId="S::g19001098@lsus.edu::b1d0a028-cd4a-43f6-b362-e1bfca3d4a21" providerId="AD" clId="Web-{99B459D0-F062-BE77-BF01-1CFA980B7C82}" dt="2025-04-22T20:16:16.378" v="6"/>
          <ac:picMkLst>
            <pc:docMk/>
            <pc:sldMk cId="130866356" sldId="269"/>
            <ac:picMk id="4" creationId="{568A3506-D734-B06B-AE82-1DB3CC88B6CC}"/>
          </ac:picMkLst>
        </pc:picChg>
        <pc:picChg chg="add del mod">
          <ac:chgData name="caetanodejesusg98" userId="S::g19001098@lsus.edu::b1d0a028-cd4a-43f6-b362-e1bfca3d4a21" providerId="AD" clId="Web-{99B459D0-F062-BE77-BF01-1CFA980B7C82}" dt="2025-04-22T20:16:14.034" v="5"/>
          <ac:picMkLst>
            <pc:docMk/>
            <pc:sldMk cId="130866356" sldId="269"/>
            <ac:picMk id="5" creationId="{ED378141-592E-7E1E-0BB5-8F58748C7D2F}"/>
          </ac:picMkLst>
        </pc:picChg>
        <pc:picChg chg="add del mod">
          <ac:chgData name="caetanodejesusg98" userId="S::g19001098@lsus.edu::b1d0a028-cd4a-43f6-b362-e1bfca3d4a21" providerId="AD" clId="Web-{99B459D0-F062-BE77-BF01-1CFA980B7C82}" dt="2025-04-22T20:16:11.940" v="4"/>
          <ac:picMkLst>
            <pc:docMk/>
            <pc:sldMk cId="130866356" sldId="269"/>
            <ac:picMk id="6" creationId="{2F9A6418-C084-CB6A-AA7D-676E5569BBBF}"/>
          </ac:picMkLst>
        </pc:picChg>
        <pc:picChg chg="add del mod">
          <ac:chgData name="caetanodejesusg98" userId="S::g19001098@lsus.edu::b1d0a028-cd4a-43f6-b362-e1bfca3d4a21" providerId="AD" clId="Web-{99B459D0-F062-BE77-BF01-1CFA980B7C82}" dt="2025-04-22T20:16:51.770" v="10"/>
          <ac:picMkLst>
            <pc:docMk/>
            <pc:sldMk cId="130866356" sldId="269"/>
            <ac:picMk id="9" creationId="{630F60D8-76D5-2A69-82EA-95920CEFEB79}"/>
          </ac:picMkLst>
        </pc:picChg>
        <pc:picChg chg="add mod">
          <ac:chgData name="caetanodejesusg98" userId="S::g19001098@lsus.edu::b1d0a028-cd4a-43f6-b362-e1bfca3d4a21" providerId="AD" clId="Web-{99B459D0-F062-BE77-BF01-1CFA980B7C82}" dt="2025-04-22T20:16:58.864" v="11"/>
          <ac:picMkLst>
            <pc:docMk/>
            <pc:sldMk cId="130866356" sldId="269"/>
            <ac:picMk id="10" creationId="{2F96B34A-F55A-46F3-3499-14F90EF548F8}"/>
          </ac:picMkLst>
        </pc:picChg>
      </pc:sldChg>
      <pc:sldChg chg="modSp">
        <pc:chgData name="caetanodejesusg98" userId="S::g19001098@lsus.edu::b1d0a028-cd4a-43f6-b362-e1bfca3d4a21" providerId="AD" clId="Web-{99B459D0-F062-BE77-BF01-1CFA980B7C82}" dt="2025-04-22T20:25:28.537" v="41" actId="1076"/>
        <pc:sldMkLst>
          <pc:docMk/>
          <pc:sldMk cId="1728599261" sldId="271"/>
        </pc:sldMkLst>
        <pc:spChg chg="mod">
          <ac:chgData name="caetanodejesusg98" userId="S::g19001098@lsus.edu::b1d0a028-cd4a-43f6-b362-e1bfca3d4a21" providerId="AD" clId="Web-{99B459D0-F062-BE77-BF01-1CFA980B7C82}" dt="2025-04-22T20:25:28.537" v="41" actId="1076"/>
          <ac:spMkLst>
            <pc:docMk/>
            <pc:sldMk cId="1728599261" sldId="271"/>
            <ac:spMk id="142" creationId="{E242E33C-869F-E7BB-4B8A-09A454DF15BC}"/>
          </ac:spMkLst>
        </pc:spChg>
        <pc:graphicFrameChg chg="mod">
          <ac:chgData name="caetanodejesusg98" userId="S::g19001098@lsus.edu::b1d0a028-cd4a-43f6-b362-e1bfca3d4a21" providerId="AD" clId="Web-{99B459D0-F062-BE77-BF01-1CFA980B7C82}" dt="2025-04-22T20:25:20.350" v="40" actId="1076"/>
          <ac:graphicFrameMkLst>
            <pc:docMk/>
            <pc:sldMk cId="1728599261" sldId="271"/>
            <ac:graphicFrameMk id="144" creationId="{84D2E906-8AD3-68F4-2BCB-9047D0668765}"/>
          </ac:graphicFrameMkLst>
        </pc:graphicFrameChg>
      </pc:sldChg>
      <pc:sldChg chg="modSp add">
        <pc:chgData name="caetanodejesusg98" userId="S::g19001098@lsus.edu::b1d0a028-cd4a-43f6-b362-e1bfca3d4a21" providerId="AD" clId="Web-{99B459D0-F062-BE77-BF01-1CFA980B7C82}" dt="2025-04-22T20:22:53.548" v="39" actId="1076"/>
        <pc:sldMkLst>
          <pc:docMk/>
          <pc:sldMk cId="555089259" sldId="273"/>
        </pc:sldMkLst>
        <pc:spChg chg="mod">
          <ac:chgData name="caetanodejesusg98" userId="S::g19001098@lsus.edu::b1d0a028-cd4a-43f6-b362-e1bfca3d4a21" providerId="AD" clId="Web-{99B459D0-F062-BE77-BF01-1CFA980B7C82}" dt="2025-04-22T20:20:06.573" v="20" actId="1076"/>
          <ac:spMkLst>
            <pc:docMk/>
            <pc:sldMk cId="555089259" sldId="273"/>
            <ac:spMk id="35" creationId="{7143FA94-077B-C18D-27C3-2FC9E654A29A}"/>
          </ac:spMkLst>
        </pc:spChg>
        <pc:spChg chg="mod">
          <ac:chgData name="caetanodejesusg98" userId="S::g19001098@lsus.edu::b1d0a028-cd4a-43f6-b362-e1bfca3d4a21" providerId="AD" clId="Web-{99B459D0-F062-BE77-BF01-1CFA980B7C82}" dt="2025-04-22T20:21:03.325" v="27" actId="1076"/>
          <ac:spMkLst>
            <pc:docMk/>
            <pc:sldMk cId="555089259" sldId="273"/>
            <ac:spMk id="41" creationId="{D0DEB18B-621E-C583-96EC-899A0C048A6B}"/>
          </ac:spMkLst>
        </pc:spChg>
        <pc:spChg chg="mod">
          <ac:chgData name="caetanodejesusg98" userId="S::g19001098@lsus.edu::b1d0a028-cd4a-43f6-b362-e1bfca3d4a21" providerId="AD" clId="Web-{99B459D0-F062-BE77-BF01-1CFA980B7C82}" dt="2025-04-22T20:22:53.548" v="39" actId="1076"/>
          <ac:spMkLst>
            <pc:docMk/>
            <pc:sldMk cId="555089259" sldId="273"/>
            <ac:spMk id="47" creationId="{84A6F940-7FE1-B93A-EB03-CB8A11C4B7FD}"/>
          </ac:spMkLst>
        </pc:spChg>
        <pc:spChg chg="mod">
          <ac:chgData name="caetanodejesusg98" userId="S::g19001098@lsus.edu::b1d0a028-cd4a-43f6-b362-e1bfca3d4a21" providerId="AD" clId="Web-{99B459D0-F062-BE77-BF01-1CFA980B7C82}" dt="2025-04-22T20:21:54.421" v="31" actId="1076"/>
          <ac:spMkLst>
            <pc:docMk/>
            <pc:sldMk cId="555089259" sldId="273"/>
            <ac:spMk id="50" creationId="{876F6FFE-832F-956B-68BF-BE10A032EB95}"/>
          </ac:spMkLst>
        </pc:spChg>
        <pc:spChg chg="mod">
          <ac:chgData name="caetanodejesusg98" userId="S::g19001098@lsus.edu::b1d0a028-cd4a-43f6-b362-e1bfca3d4a21" providerId="AD" clId="Web-{99B459D0-F062-BE77-BF01-1CFA980B7C82}" dt="2025-04-22T20:22:00.890" v="32" actId="1076"/>
          <ac:spMkLst>
            <pc:docMk/>
            <pc:sldMk cId="555089259" sldId="273"/>
            <ac:spMk id="54" creationId="{C78DEC47-0022-1992-C573-AA4862849C84}"/>
          </ac:spMkLst>
        </pc:spChg>
        <pc:spChg chg="mod">
          <ac:chgData name="caetanodejesusg98" userId="S::g19001098@lsus.edu::b1d0a028-cd4a-43f6-b362-e1bfca3d4a21" providerId="AD" clId="Web-{99B459D0-F062-BE77-BF01-1CFA980B7C82}" dt="2025-04-22T20:22:30.141" v="36" actId="1076"/>
          <ac:spMkLst>
            <pc:docMk/>
            <pc:sldMk cId="555089259" sldId="273"/>
            <ac:spMk id="60" creationId="{0CC01BAF-43DB-2D1F-09DA-5B915E7D8A86}"/>
          </ac:spMkLst>
        </pc:spChg>
        <pc:spChg chg="mod">
          <ac:chgData name="caetanodejesusg98" userId="S::g19001098@lsus.edu::b1d0a028-cd4a-43f6-b362-e1bfca3d4a21" providerId="AD" clId="Web-{99B459D0-F062-BE77-BF01-1CFA980B7C82}" dt="2025-04-22T20:19:37.525" v="16" actId="1076"/>
          <ac:spMkLst>
            <pc:docMk/>
            <pc:sldMk cId="555089259" sldId="273"/>
            <ac:spMk id="1025" creationId="{10EE04C9-3790-7D61-3D6C-505D87D3F242}"/>
          </ac:spMkLst>
        </pc:spChg>
        <pc:spChg chg="mod">
          <ac:chgData name="caetanodejesusg98" userId="S::g19001098@lsus.edu::b1d0a028-cd4a-43f6-b362-e1bfca3d4a21" providerId="AD" clId="Web-{99B459D0-F062-BE77-BF01-1CFA980B7C82}" dt="2025-04-22T20:22:10.187" v="33" actId="1076"/>
          <ac:spMkLst>
            <pc:docMk/>
            <pc:sldMk cId="555089259" sldId="273"/>
            <ac:spMk id="1032" creationId="{35366B63-CA51-817A-863E-6B571A3AE2D7}"/>
          </ac:spMkLst>
        </pc:spChg>
        <pc:picChg chg="mod">
          <ac:chgData name="caetanodejesusg98" userId="S::g19001098@lsus.edu::b1d0a028-cd4a-43f6-b362-e1bfca3d4a21" providerId="AD" clId="Web-{99B459D0-F062-BE77-BF01-1CFA980B7C82}" dt="2025-04-22T20:20:49.778" v="25" actId="1076"/>
          <ac:picMkLst>
            <pc:docMk/>
            <pc:sldMk cId="555089259" sldId="273"/>
            <ac:picMk id="9" creationId="{E4E4C054-8310-5034-C02C-D94CB0DCE006}"/>
          </ac:picMkLst>
        </pc:picChg>
        <pc:cxnChg chg="mod">
          <ac:chgData name="caetanodejesusg98" userId="S::g19001098@lsus.edu::b1d0a028-cd4a-43f6-b362-e1bfca3d4a21" providerId="AD" clId="Web-{99B459D0-F062-BE77-BF01-1CFA980B7C82}" dt="2025-04-22T20:20:06.573" v="20" actId="1076"/>
          <ac:cxnSpMkLst>
            <pc:docMk/>
            <pc:sldMk cId="555089259" sldId="273"/>
            <ac:cxnSpMk id="32" creationId="{DCF849F5-5895-4E23-98A6-24725B556203}"/>
          </ac:cxnSpMkLst>
        </pc:cxnChg>
        <pc:cxnChg chg="mod">
          <ac:chgData name="caetanodejesusg98" userId="S::g19001098@lsus.edu::b1d0a028-cd4a-43f6-b362-e1bfca3d4a21" providerId="AD" clId="Web-{99B459D0-F062-BE77-BF01-1CFA980B7C82}" dt="2025-04-22T20:21:24.545" v="29" actId="14100"/>
          <ac:cxnSpMkLst>
            <pc:docMk/>
            <pc:sldMk cId="555089259" sldId="273"/>
            <ac:cxnSpMk id="37" creationId="{59AD320C-1C9E-0CBB-601C-0E67C43177B6}"/>
          </ac:cxnSpMkLst>
        </pc:cxnChg>
        <pc:cxnChg chg="mod">
          <ac:chgData name="caetanodejesusg98" userId="S::g19001098@lsus.edu::b1d0a028-cd4a-43f6-b362-e1bfca3d4a21" providerId="AD" clId="Web-{99B459D0-F062-BE77-BF01-1CFA980B7C82}" dt="2025-04-22T20:22:53.532" v="38" actId="1076"/>
          <ac:cxnSpMkLst>
            <pc:docMk/>
            <pc:sldMk cId="555089259" sldId="273"/>
            <ac:cxnSpMk id="46" creationId="{6BBF6889-223E-0F73-14BC-7A91764B3DD2}"/>
          </ac:cxnSpMkLst>
        </pc:cxnChg>
        <pc:cxnChg chg="mod">
          <ac:chgData name="caetanodejesusg98" userId="S::g19001098@lsus.edu::b1d0a028-cd4a-43f6-b362-e1bfca3d4a21" providerId="AD" clId="Web-{99B459D0-F062-BE77-BF01-1CFA980B7C82}" dt="2025-04-22T20:21:54.421" v="31" actId="1076"/>
          <ac:cxnSpMkLst>
            <pc:docMk/>
            <pc:sldMk cId="555089259" sldId="273"/>
            <ac:cxnSpMk id="49" creationId="{0FFEE06E-2AFF-B2F5-ED49-C6F47ABE993D}"/>
          </ac:cxnSpMkLst>
        </pc:cxnChg>
        <pc:cxnChg chg="mod">
          <ac:chgData name="caetanodejesusg98" userId="S::g19001098@lsus.edu::b1d0a028-cd4a-43f6-b362-e1bfca3d4a21" providerId="AD" clId="Web-{99B459D0-F062-BE77-BF01-1CFA980B7C82}" dt="2025-04-22T20:22:00.890" v="32" actId="1076"/>
          <ac:cxnSpMkLst>
            <pc:docMk/>
            <pc:sldMk cId="555089259" sldId="273"/>
            <ac:cxnSpMk id="52" creationId="{A54303A7-03FF-B8CB-B079-8B2968634C17}"/>
          </ac:cxnSpMkLst>
        </pc:cxnChg>
        <pc:cxnChg chg="mod">
          <ac:chgData name="caetanodejesusg98" userId="S::g19001098@lsus.edu::b1d0a028-cd4a-43f6-b362-e1bfca3d4a21" providerId="AD" clId="Web-{99B459D0-F062-BE77-BF01-1CFA980B7C82}" dt="2025-04-22T20:22:30.141" v="36" actId="1076"/>
          <ac:cxnSpMkLst>
            <pc:docMk/>
            <pc:sldMk cId="555089259" sldId="273"/>
            <ac:cxnSpMk id="59" creationId="{E6EC465F-3511-8ADE-40E6-FAF5C1D1B514}"/>
          </ac:cxnSpMkLst>
        </pc:cxnChg>
        <pc:cxnChg chg="mod">
          <ac:chgData name="caetanodejesusg98" userId="S::g19001098@lsus.edu::b1d0a028-cd4a-43f6-b362-e1bfca3d4a21" providerId="AD" clId="Web-{99B459D0-F062-BE77-BF01-1CFA980B7C82}" dt="2025-04-22T20:20:00.136" v="19" actId="14100"/>
          <ac:cxnSpMkLst>
            <pc:docMk/>
            <pc:sldMk cId="555089259" sldId="273"/>
            <ac:cxnSpMk id="1024" creationId="{D21F6451-BE4A-D7B9-5D60-BF4AF154580F}"/>
          </ac:cxnSpMkLst>
        </pc:cxnChg>
        <pc:cxnChg chg="mod">
          <ac:chgData name="caetanodejesusg98" userId="S::g19001098@lsus.edu::b1d0a028-cd4a-43f6-b362-e1bfca3d4a21" providerId="AD" clId="Web-{99B459D0-F062-BE77-BF01-1CFA980B7C82}" dt="2025-04-22T20:22:17.672" v="35" actId="14100"/>
          <ac:cxnSpMkLst>
            <pc:docMk/>
            <pc:sldMk cId="555089259" sldId="273"/>
            <ac:cxnSpMk id="1031" creationId="{BE3AE116-1F9A-D466-E5FF-EB0E861A3C37}"/>
          </ac:cxnSpMkLst>
        </pc:cxnChg>
      </pc:sldChg>
    </pc:docChg>
  </pc:docChgLst>
  <pc:docChgLst>
    <pc:chgData name="caetanodejesusg98" userId="S::g19001098@lsus.edu::b1d0a028-cd4a-43f6-b362-e1bfca3d4a21" providerId="AD" clId="Web-{CF52E40D-7B79-8FE5-2C4E-A56961EF1A3D}"/>
    <pc:docChg chg="delSld modSld">
      <pc:chgData name="caetanodejesusg98" userId="S::g19001098@lsus.edu::b1d0a028-cd4a-43f6-b362-e1bfca3d4a21" providerId="AD" clId="Web-{CF52E40D-7B79-8FE5-2C4E-A56961EF1A3D}" dt="2025-04-22T20:47:35.039" v="5" actId="1076"/>
      <pc:docMkLst>
        <pc:docMk/>
      </pc:docMkLst>
      <pc:sldChg chg="modSp">
        <pc:chgData name="caetanodejesusg98" userId="S::g19001098@lsus.edu::b1d0a028-cd4a-43f6-b362-e1bfca3d4a21" providerId="AD" clId="Web-{CF52E40D-7B79-8FE5-2C4E-A56961EF1A3D}" dt="2025-04-22T20:47:35.039" v="5" actId="1076"/>
        <pc:sldMkLst>
          <pc:docMk/>
          <pc:sldMk cId="0" sldId="264"/>
        </pc:sldMkLst>
        <pc:spChg chg="mod">
          <ac:chgData name="caetanodejesusg98" userId="S::g19001098@lsus.edu::b1d0a028-cd4a-43f6-b362-e1bfca3d4a21" providerId="AD" clId="Web-{CF52E40D-7B79-8FE5-2C4E-A56961EF1A3D}" dt="2025-04-22T20:47:22.742" v="3" actId="1076"/>
          <ac:spMkLst>
            <pc:docMk/>
            <pc:sldMk cId="0" sldId="264"/>
            <ac:spMk id="2" creationId="{00000000-0000-0000-0000-000000000000}"/>
          </ac:spMkLst>
        </pc:spChg>
        <pc:graphicFrameChg chg="mod">
          <ac:chgData name="caetanodejesusg98" userId="S::g19001098@lsus.edu::b1d0a028-cd4a-43f6-b362-e1bfca3d4a21" providerId="AD" clId="Web-{CF52E40D-7B79-8FE5-2C4E-A56961EF1A3D}" dt="2025-04-22T20:47:35.039" v="5" actId="1076"/>
          <ac:graphicFrameMkLst>
            <pc:docMk/>
            <pc:sldMk cId="0" sldId="264"/>
            <ac:graphicFrameMk id="259" creationId="{BE75C194-26B2-F190-A654-0338622BA51D}"/>
          </ac:graphicFrameMkLst>
        </pc:graphicFrameChg>
      </pc:sldChg>
      <pc:sldChg chg="del">
        <pc:chgData name="caetanodejesusg98" userId="S::g19001098@lsus.edu::b1d0a028-cd4a-43f6-b362-e1bfca3d4a21" providerId="AD" clId="Web-{CF52E40D-7B79-8FE5-2C4E-A56961EF1A3D}" dt="2025-04-22T20:47:09.461" v="0"/>
        <pc:sldMkLst>
          <pc:docMk/>
          <pc:sldMk cId="1728599261" sldId="271"/>
        </pc:sldMkLst>
      </pc:sldChg>
    </pc:docChg>
  </pc:docChgLst>
  <pc:docChgLst>
    <pc:chgData name="caetanodejesusg98" userId="S::g19001098@lsus.edu::b1d0a028-cd4a-43f6-b362-e1bfca3d4a21" providerId="AD" clId="Web-{2E070D4B-0148-FC04-BB1D-A8515CFC98CF}"/>
    <pc:docChg chg="addSld modSld">
      <pc:chgData name="caetanodejesusg98" userId="S::g19001098@lsus.edu::b1d0a028-cd4a-43f6-b362-e1bfca3d4a21" providerId="AD" clId="Web-{2E070D4B-0148-FC04-BB1D-A8515CFC98CF}" dt="2025-04-23T20:12:18.078" v="12" actId="14100"/>
      <pc:docMkLst>
        <pc:docMk/>
      </pc:docMkLst>
      <pc:sldChg chg="addSp delSp modSp addAnim delAnim">
        <pc:chgData name="caetanodejesusg98" userId="S::g19001098@lsus.edu::b1d0a028-cd4a-43f6-b362-e1bfca3d4a21" providerId="AD" clId="Web-{2E070D4B-0148-FC04-BB1D-A8515CFC98CF}" dt="2025-04-23T20:08:27.802" v="1"/>
        <pc:sldMkLst>
          <pc:docMk/>
          <pc:sldMk cId="0" sldId="256"/>
        </pc:sldMkLst>
        <pc:picChg chg="add del mod">
          <ac:chgData name="caetanodejesusg98" userId="S::g19001098@lsus.edu::b1d0a028-cd4a-43f6-b362-e1bfca3d4a21" providerId="AD" clId="Web-{2E070D4B-0148-FC04-BB1D-A8515CFC98CF}" dt="2025-04-23T20:08:27.802" v="1"/>
          <ac:picMkLst>
            <pc:docMk/>
            <pc:sldMk cId="0" sldId="256"/>
            <ac:picMk id="4" creationId="{F8D9D448-8B46-820C-D6CD-6723C9C4966D}"/>
          </ac:picMkLst>
        </pc:picChg>
      </pc:sldChg>
      <pc:sldChg chg="addSp delSp modSp new addAnim">
        <pc:chgData name="caetanodejesusg98" userId="S::g19001098@lsus.edu::b1d0a028-cd4a-43f6-b362-e1bfca3d4a21" providerId="AD" clId="Web-{2E070D4B-0148-FC04-BB1D-A8515CFC98CF}" dt="2025-04-23T20:12:18.078" v="12" actId="14100"/>
        <pc:sldMkLst>
          <pc:docMk/>
          <pc:sldMk cId="1430415052" sldId="274"/>
        </pc:sldMkLst>
        <pc:spChg chg="del">
          <ac:chgData name="caetanodejesusg98" userId="S::g19001098@lsus.edu::b1d0a028-cd4a-43f6-b362-e1bfca3d4a21" providerId="AD" clId="Web-{2E070D4B-0148-FC04-BB1D-A8515CFC98CF}" dt="2025-04-23T20:11:40.263" v="3"/>
          <ac:spMkLst>
            <pc:docMk/>
            <pc:sldMk cId="1430415052" sldId="274"/>
            <ac:spMk id="2" creationId="{49971315-A922-4680-6DD6-BBABCB9D8EF4}"/>
          </ac:spMkLst>
        </pc:spChg>
        <pc:spChg chg="del">
          <ac:chgData name="caetanodejesusg98" userId="S::g19001098@lsus.edu::b1d0a028-cd4a-43f6-b362-e1bfca3d4a21" providerId="AD" clId="Web-{2E070D4B-0148-FC04-BB1D-A8515CFC98CF}" dt="2025-04-23T20:11:41.951" v="4"/>
          <ac:spMkLst>
            <pc:docMk/>
            <pc:sldMk cId="1430415052" sldId="274"/>
            <ac:spMk id="3" creationId="{F8B650CD-0C5B-D379-3437-A5AB944B815C}"/>
          </ac:spMkLst>
        </pc:spChg>
        <pc:picChg chg="add mod">
          <ac:chgData name="caetanodejesusg98" userId="S::g19001098@lsus.edu::b1d0a028-cd4a-43f6-b362-e1bfca3d4a21" providerId="AD" clId="Web-{2E070D4B-0148-FC04-BB1D-A8515CFC98CF}" dt="2025-04-23T20:12:18.078" v="12" actId="14100"/>
          <ac:picMkLst>
            <pc:docMk/>
            <pc:sldMk cId="1430415052" sldId="274"/>
            <ac:picMk id="4" creationId="{C46139CC-24F8-211E-5631-B8A77DD84B7B}"/>
          </ac:picMkLst>
        </pc:picChg>
      </pc:sldChg>
    </pc:docChg>
  </pc:docChgLst>
  <pc:docChgLst>
    <pc:chgData name="caetanodejesusg98" userId="S::g19001098@lsus.edu::b1d0a028-cd4a-43f6-b362-e1bfca3d4a21" providerId="AD" clId="Web-{4712E679-9E3E-2251-97D3-D6652E8440BC}"/>
    <pc:docChg chg="modSld">
      <pc:chgData name="caetanodejesusg98" userId="S::g19001098@lsus.edu::b1d0a028-cd4a-43f6-b362-e1bfca3d4a21" providerId="AD" clId="Web-{4712E679-9E3E-2251-97D3-D6652E8440BC}" dt="2025-04-29T17:57:10.268" v="8" actId="14100"/>
      <pc:docMkLst>
        <pc:docMk/>
      </pc:docMkLst>
      <pc:sldChg chg="addSp delSp modSp addAnim delAnim">
        <pc:chgData name="caetanodejesusg98" userId="S::g19001098@lsus.edu::b1d0a028-cd4a-43f6-b362-e1bfca3d4a21" providerId="AD" clId="Web-{4712E679-9E3E-2251-97D3-D6652E8440BC}" dt="2025-04-29T17:57:10.268" v="8" actId="14100"/>
        <pc:sldMkLst>
          <pc:docMk/>
          <pc:sldMk cId="1430415052" sldId="274"/>
        </pc:sldMkLst>
        <pc:picChg chg="add mod">
          <ac:chgData name="caetanodejesusg98" userId="S::g19001098@lsus.edu::b1d0a028-cd4a-43f6-b362-e1bfca3d4a21" providerId="AD" clId="Web-{4712E679-9E3E-2251-97D3-D6652E8440BC}" dt="2025-04-29T17:57:10.268" v="8" actId="14100"/>
          <ac:picMkLst>
            <pc:docMk/>
            <pc:sldMk cId="1430415052" sldId="274"/>
            <ac:picMk id="2" creationId="{462F71E4-6C7B-6E8C-16EB-2829677D2654}"/>
          </ac:picMkLst>
        </pc:picChg>
        <pc:picChg chg="del">
          <ac:chgData name="caetanodejesusg98" userId="S::g19001098@lsus.edu::b1d0a028-cd4a-43f6-b362-e1bfca3d4a21" providerId="AD" clId="Web-{4712E679-9E3E-2251-97D3-D6652E8440BC}" dt="2025-04-29T17:56:32.142" v="0"/>
          <ac:picMkLst>
            <pc:docMk/>
            <pc:sldMk cId="1430415052" sldId="274"/>
            <ac:picMk id="4" creationId="{C46139CC-24F8-211E-5631-B8A77DD84B7B}"/>
          </ac:picMkLst>
        </pc:picChg>
      </pc:sldChg>
    </pc:docChg>
  </pc:docChgLst>
  <pc:docChgLst>
    <pc:chgData name="Jonathan Cockrell" userId="S::jcockrel@lsus.edu::846c55d9-d82d-47f5-98e2-9f9ac9e07ab1" providerId="AD" clId="Web-{FBCFAD08-1F26-B719-31D3-0DE5ED9CBC7E}"/>
    <pc:docChg chg="modSld">
      <pc:chgData name="Jonathan Cockrell" userId="S::jcockrel@lsus.edu::846c55d9-d82d-47f5-98e2-9f9ac9e07ab1" providerId="AD" clId="Web-{FBCFAD08-1F26-B719-31D3-0DE5ED9CBC7E}" dt="2025-04-22T20:28:07.507" v="3" actId="1076"/>
      <pc:docMkLst>
        <pc:docMk/>
      </pc:docMkLst>
      <pc:sldChg chg="modSp">
        <pc:chgData name="Jonathan Cockrell" userId="S::jcockrel@lsus.edu::846c55d9-d82d-47f5-98e2-9f9ac9e07ab1" providerId="AD" clId="Web-{FBCFAD08-1F26-B719-31D3-0DE5ED9CBC7E}" dt="2025-04-22T20:28:07.507" v="3" actId="1076"/>
        <pc:sldMkLst>
          <pc:docMk/>
          <pc:sldMk cId="555089259" sldId="273"/>
        </pc:sldMkLst>
        <pc:spChg chg="mod">
          <ac:chgData name="Jonathan Cockrell" userId="S::jcockrel@lsus.edu::846c55d9-d82d-47f5-98e2-9f9ac9e07ab1" providerId="AD" clId="Web-{FBCFAD08-1F26-B719-31D3-0DE5ED9CBC7E}" dt="2025-04-22T20:28:07.507" v="3" actId="1076"/>
          <ac:spMkLst>
            <pc:docMk/>
            <pc:sldMk cId="555089259" sldId="273"/>
            <ac:spMk id="41" creationId="{D0DEB18B-621E-C583-96EC-899A0C048A6B}"/>
          </ac:spMkLst>
        </pc:spChg>
      </pc:sldChg>
    </pc:docChg>
  </pc:docChgLst>
  <pc:docChgLst>
    <pc:chgData name="howellk74" userId="d146f22c-d423-4819-8c58-c215e9363142" providerId="ADAL" clId="{0953956D-F4F5-044E-B0A5-B7D4F6C0FCAA}"/>
    <pc:docChg chg="undo redo custSel delSld modSld">
      <pc:chgData name="howellk74" userId="d146f22c-d423-4819-8c58-c215e9363142" providerId="ADAL" clId="{0953956D-F4F5-044E-B0A5-B7D4F6C0FCAA}" dt="2025-04-16T23:07:43.474" v="367" actId="1076"/>
      <pc:docMkLst>
        <pc:docMk/>
      </pc:docMkLst>
      <pc:sldChg chg="delSp modSp">
        <pc:chgData name="howellk74" userId="d146f22c-d423-4819-8c58-c215e9363142" providerId="ADAL" clId="{0953956D-F4F5-044E-B0A5-B7D4F6C0FCAA}" dt="2025-04-16T16:29:22.996" v="152" actId="1076"/>
        <pc:sldMkLst>
          <pc:docMk/>
          <pc:sldMk cId="0" sldId="256"/>
        </pc:sldMkLst>
        <pc:spChg chg="mod">
          <ac:chgData name="howellk74" userId="d146f22c-d423-4819-8c58-c215e9363142" providerId="ADAL" clId="{0953956D-F4F5-044E-B0A5-B7D4F6C0FCAA}" dt="2025-04-16T16:29:22.996" v="152" actId="1076"/>
          <ac:spMkLst>
            <pc:docMk/>
            <pc:sldMk cId="0" sldId="256"/>
            <ac:spMk id="2" creationId="{00000000-0000-0000-0000-000000000000}"/>
          </ac:spMkLst>
        </pc:spChg>
      </pc:sldChg>
      <pc:sldChg chg="addSp modSp">
        <pc:chgData name="howellk74" userId="d146f22c-d423-4819-8c58-c215e9363142" providerId="ADAL" clId="{0953956D-F4F5-044E-B0A5-B7D4F6C0FCAA}" dt="2025-04-16T16:31:15.537" v="236" actId="122"/>
        <pc:sldMkLst>
          <pc:docMk/>
          <pc:sldMk cId="0" sldId="257"/>
        </pc:sldMkLst>
        <pc:spChg chg="add mod">
          <ac:chgData name="howellk74" userId="d146f22c-d423-4819-8c58-c215e9363142" providerId="ADAL" clId="{0953956D-F4F5-044E-B0A5-B7D4F6C0FCAA}" dt="2025-04-16T16:31:15.537" v="236" actId="122"/>
          <ac:spMkLst>
            <pc:docMk/>
            <pc:sldMk cId="0" sldId="257"/>
            <ac:spMk id="3" creationId="{73EF611D-95DC-52B3-834B-CC67D9D3329A}"/>
          </ac:spMkLst>
        </pc:spChg>
        <pc:graphicFrameChg chg="mod">
          <ac:chgData name="howellk74" userId="d146f22c-d423-4819-8c58-c215e9363142" providerId="ADAL" clId="{0953956D-F4F5-044E-B0A5-B7D4F6C0FCAA}" dt="2025-04-16T16:30:24.591" v="156" actId="1076"/>
          <ac:graphicFrameMkLst>
            <pc:docMk/>
            <pc:sldMk cId="0" sldId="257"/>
            <ac:graphicFrameMk id="5" creationId="{345D0162-75A2-4562-365F-BF67E20C0B59}"/>
          </ac:graphicFrameMkLst>
        </pc:graphicFrameChg>
      </pc:sldChg>
      <pc:sldChg chg="addSp delSp modSp">
        <pc:chgData name="howellk74" userId="d146f22c-d423-4819-8c58-c215e9363142" providerId="ADAL" clId="{0953956D-F4F5-044E-B0A5-B7D4F6C0FCAA}" dt="2025-04-16T23:07:43.474" v="367" actId="1076"/>
        <pc:sldMkLst>
          <pc:docMk/>
          <pc:sldMk cId="0" sldId="258"/>
        </pc:sldMkLst>
        <pc:spChg chg="mod">
          <ac:chgData name="howellk74" userId="d146f22c-d423-4819-8c58-c215e9363142" providerId="ADAL" clId="{0953956D-F4F5-044E-B0A5-B7D4F6C0FCAA}" dt="2025-04-16T16:18:15.646" v="1" actId="1076"/>
          <ac:spMkLst>
            <pc:docMk/>
            <pc:sldMk cId="0" sldId="258"/>
            <ac:spMk id="2" creationId="{00000000-0000-0000-0000-000000000000}"/>
          </ac:spMkLst>
        </pc:spChg>
        <pc:graphicFrameChg chg="mod modGraphic">
          <ac:chgData name="howellk74" userId="d146f22c-d423-4819-8c58-c215e9363142" providerId="ADAL" clId="{0953956D-F4F5-044E-B0A5-B7D4F6C0FCAA}" dt="2025-04-16T16:23:45.921" v="52" actId="1076"/>
          <ac:graphicFrameMkLst>
            <pc:docMk/>
            <pc:sldMk cId="0" sldId="258"/>
            <ac:graphicFrameMk id="75" creationId="{BA6307E5-D90D-BA71-FE9B-5C1DA24E29EC}"/>
          </ac:graphicFrameMkLst>
        </pc:graphicFrameChg>
        <pc:picChg chg="add mod">
          <ac:chgData name="howellk74" userId="d146f22c-d423-4819-8c58-c215e9363142" providerId="ADAL" clId="{0953956D-F4F5-044E-B0A5-B7D4F6C0FCAA}" dt="2025-04-16T16:23:57.967" v="56" actId="1076"/>
          <ac:picMkLst>
            <pc:docMk/>
            <pc:sldMk cId="0" sldId="258"/>
            <ac:picMk id="9" creationId="{9ACE8409-4D62-5810-7F3D-7A7CE5036DEB}"/>
          </ac:picMkLst>
        </pc:picChg>
        <pc:picChg chg="add mod">
          <ac:chgData name="howellk74" userId="d146f22c-d423-4819-8c58-c215e9363142" providerId="ADAL" clId="{0953956D-F4F5-044E-B0A5-B7D4F6C0FCAA}" dt="2025-04-16T16:24:03.121" v="58" actId="1076"/>
          <ac:picMkLst>
            <pc:docMk/>
            <pc:sldMk cId="0" sldId="258"/>
            <ac:picMk id="10" creationId="{CB6D82C9-4763-A291-D0E3-3144BABC1220}"/>
          </ac:picMkLst>
        </pc:picChg>
        <pc:picChg chg="add mod modCrop">
          <ac:chgData name="howellk74" userId="d146f22c-d423-4819-8c58-c215e9363142" providerId="ADAL" clId="{0953956D-F4F5-044E-B0A5-B7D4F6C0FCAA}" dt="2025-04-16T16:27:41.668" v="104" actId="14100"/>
          <ac:picMkLst>
            <pc:docMk/>
            <pc:sldMk cId="0" sldId="258"/>
            <ac:picMk id="11" creationId="{E3440DBB-907B-EBF4-05A5-5B8E31A5FEE1}"/>
          </ac:picMkLst>
        </pc:picChg>
        <pc:picChg chg="add mod modCrop">
          <ac:chgData name="howellk74" userId="d146f22c-d423-4819-8c58-c215e9363142" providerId="ADAL" clId="{0953956D-F4F5-044E-B0A5-B7D4F6C0FCAA}" dt="2025-04-16T16:26:14.880" v="86" actId="1076"/>
          <ac:picMkLst>
            <pc:docMk/>
            <pc:sldMk cId="0" sldId="258"/>
            <ac:picMk id="12" creationId="{79B7C4B5-E6A2-9C67-73D5-91D21105A074}"/>
          </ac:picMkLst>
        </pc:picChg>
        <pc:picChg chg="add mod modCrop">
          <ac:chgData name="howellk74" userId="d146f22c-d423-4819-8c58-c215e9363142" providerId="ADAL" clId="{0953956D-F4F5-044E-B0A5-B7D4F6C0FCAA}" dt="2025-04-16T16:26:20.848" v="88" actId="1076"/>
          <ac:picMkLst>
            <pc:docMk/>
            <pc:sldMk cId="0" sldId="258"/>
            <ac:picMk id="13" creationId="{843FC2FC-6DAA-BD28-779F-CD8A025A22B3}"/>
          </ac:picMkLst>
        </pc:picChg>
        <pc:picChg chg="add mod">
          <ac:chgData name="howellk74" userId="d146f22c-d423-4819-8c58-c215e9363142" providerId="ADAL" clId="{0953956D-F4F5-044E-B0A5-B7D4F6C0FCAA}" dt="2025-04-16T23:07:43.474" v="367" actId="1076"/>
          <ac:picMkLst>
            <pc:docMk/>
            <pc:sldMk cId="0" sldId="258"/>
            <ac:picMk id="14" creationId="{5D033D55-10F6-497C-4CFF-70D713091374}"/>
          </ac:picMkLst>
        </pc:picChg>
      </pc:sldChg>
      <pc:sldChg chg="addSp modSp mod setBg">
        <pc:chgData name="howellk74" userId="d146f22c-d423-4819-8c58-c215e9363142" providerId="ADAL" clId="{0953956D-F4F5-044E-B0A5-B7D4F6C0FCAA}" dt="2025-04-16T16:34:10.166" v="366" actId="1076"/>
        <pc:sldMkLst>
          <pc:docMk/>
          <pc:sldMk cId="0" sldId="265"/>
        </pc:sldMkLst>
        <pc:spChg chg="mod">
          <ac:chgData name="howellk74" userId="d146f22c-d423-4819-8c58-c215e9363142" providerId="ADAL" clId="{0953956D-F4F5-044E-B0A5-B7D4F6C0FCAA}" dt="2025-04-16T16:34:05.998" v="365" actId="255"/>
          <ac:spMkLst>
            <pc:docMk/>
            <pc:sldMk cId="0" sldId="265"/>
            <ac:spMk id="2" creationId="{00000000-0000-0000-0000-000000000000}"/>
          </ac:spMkLst>
        </pc:spChg>
        <pc:spChg chg="mod">
          <ac:chgData name="howellk74" userId="d146f22c-d423-4819-8c58-c215e9363142" providerId="ADAL" clId="{0953956D-F4F5-044E-B0A5-B7D4F6C0FCAA}" dt="2025-04-16T16:34:10.166" v="366" actId="1076"/>
          <ac:spMkLst>
            <pc:docMk/>
            <pc:sldMk cId="0" sldId="265"/>
            <ac:spMk id="3" creationId="{00000000-0000-0000-0000-000000000000}"/>
          </ac:spMkLst>
        </pc:spChg>
        <pc:spChg chg="add">
          <ac:chgData name="howellk74" userId="d146f22c-d423-4819-8c58-c215e9363142" providerId="ADAL" clId="{0953956D-F4F5-044E-B0A5-B7D4F6C0FCAA}" dt="2025-04-16T16:33:24.854" v="360" actId="26606"/>
          <ac:spMkLst>
            <pc:docMk/>
            <pc:sldMk cId="0" sldId="265"/>
            <ac:spMk id="9" creationId="{C2E4E997-8672-4FFD-B8EC-9932A8E4714B}"/>
          </ac:spMkLst>
        </pc:spChg>
        <pc:grpChg chg="add">
          <ac:chgData name="howellk74" userId="d146f22c-d423-4819-8c58-c215e9363142" providerId="ADAL" clId="{0953956D-F4F5-044E-B0A5-B7D4F6C0FCAA}" dt="2025-04-16T16:33:24.854" v="360" actId="26606"/>
          <ac:grpSpMkLst>
            <pc:docMk/>
            <pc:sldMk cId="0" sldId="265"/>
            <ac:grpSpMk id="13" creationId="{453E4DEE-E996-40F8-8635-0FF43D7348F9}"/>
          </ac:grpSpMkLst>
        </pc:grpChg>
        <pc:picChg chg="add mod">
          <ac:chgData name="howellk74" userId="d146f22c-d423-4819-8c58-c215e9363142" providerId="ADAL" clId="{0953956D-F4F5-044E-B0A5-B7D4F6C0FCAA}" dt="2025-04-16T16:33:24.854" v="360" actId="26606"/>
          <ac:picMkLst>
            <pc:docMk/>
            <pc:sldMk cId="0" sldId="265"/>
            <ac:picMk id="4" creationId="{7A43A34D-F944-DDE2-1870-1576E145CB45}"/>
          </ac:picMkLst>
        </pc:picChg>
        <pc:picChg chg="add">
          <ac:chgData name="howellk74" userId="d146f22c-d423-4819-8c58-c215e9363142" providerId="ADAL" clId="{0953956D-F4F5-044E-B0A5-B7D4F6C0FCAA}" dt="2025-04-16T16:33:24.854" v="360" actId="26606"/>
          <ac:picMkLst>
            <pc:docMk/>
            <pc:sldMk cId="0" sldId="265"/>
            <ac:picMk id="11" creationId="{FE6BA9E6-1D9E-4D30-B528-D49FA1342E4E}"/>
          </ac:picMkLst>
        </pc:picChg>
      </pc:sldChg>
      <pc:sldChg chg="modSp">
        <pc:chgData name="howellk74" userId="d146f22c-d423-4819-8c58-c215e9363142" providerId="ADAL" clId="{0953956D-F4F5-044E-B0A5-B7D4F6C0FCAA}" dt="2025-04-16T16:31:52.982" v="254" actId="255"/>
        <pc:sldMkLst>
          <pc:docMk/>
          <pc:sldMk cId="2715482224" sldId="266"/>
        </pc:sldMkLst>
        <pc:spChg chg="mod">
          <ac:chgData name="howellk74" userId="d146f22c-d423-4819-8c58-c215e9363142" providerId="ADAL" clId="{0953956D-F4F5-044E-B0A5-B7D4F6C0FCAA}" dt="2025-04-16T16:31:52.982" v="254" actId="255"/>
          <ac:spMkLst>
            <pc:docMk/>
            <pc:sldMk cId="2715482224" sldId="266"/>
            <ac:spMk id="3" creationId="{AC3385AB-FF4B-72E8-6C71-5FED7478A812}"/>
          </ac:spMkLst>
        </pc:spChg>
      </pc:sldChg>
      <pc:sldChg chg="del">
        <pc:chgData name="howellk74" userId="d146f22c-d423-4819-8c58-c215e9363142" providerId="ADAL" clId="{0953956D-F4F5-044E-B0A5-B7D4F6C0FCAA}" dt="2025-04-16T16:28:09.963" v="105" actId="21"/>
        <pc:sldMkLst>
          <pc:docMk/>
          <pc:sldMk cId="4282212561" sldId="267"/>
        </pc:sldMkLst>
      </pc:sldChg>
    </pc:docChg>
  </pc:docChgLst>
  <pc:docChgLst>
    <pc:chgData name="COCKRELLJ99" userId="S::j08000499@lsus.edu::8a3f1945-14a5-47b9-935a-5ca33aebd868" providerId="AD" clId="Web-{81218399-2330-07BB-9765-6F2B9859502D}"/>
    <pc:docChg chg="modSld">
      <pc:chgData name="COCKRELLJ99" userId="S::j08000499@lsus.edu::8a3f1945-14a5-47b9-935a-5ca33aebd868" providerId="AD" clId="Web-{81218399-2330-07BB-9765-6F2B9859502D}" dt="2025-04-27T20:17:52.864" v="5" actId="20577"/>
      <pc:docMkLst>
        <pc:docMk/>
      </pc:docMkLst>
      <pc:sldChg chg="modSp">
        <pc:chgData name="COCKRELLJ99" userId="S::j08000499@lsus.edu::8a3f1945-14a5-47b9-935a-5ca33aebd868" providerId="AD" clId="Web-{81218399-2330-07BB-9765-6F2B9859502D}" dt="2025-04-27T20:17:52.864" v="5" actId="20577"/>
        <pc:sldMkLst>
          <pc:docMk/>
          <pc:sldMk cId="224947471" sldId="270"/>
        </pc:sldMkLst>
        <pc:spChg chg="mod">
          <ac:chgData name="COCKRELLJ99" userId="S::j08000499@lsus.edu::8a3f1945-14a5-47b9-935a-5ca33aebd868" providerId="AD" clId="Web-{81218399-2330-07BB-9765-6F2B9859502D}" dt="2025-04-27T20:17:52.864" v="5" actId="20577"/>
          <ac:spMkLst>
            <pc:docMk/>
            <pc:sldMk cId="224947471" sldId="270"/>
            <ac:spMk id="26" creationId="{DDD5389C-45E0-DE8A-623E-E5DAD96DA9A0}"/>
          </ac:spMkLst>
        </pc:spChg>
      </pc:sldChg>
    </pc:docChg>
  </pc:docChgLst>
  <pc:docChgLst>
    <pc:chgData name="alkhatibo07" userId="S::o19001007@lsus.edu::8a2d1921-38f0-4a53-b632-6bdae9688f44" providerId="AD" clId="Web-{FD22C1E6-B8E6-F313-2D19-50183003C77C}"/>
    <pc:docChg chg="modSld">
      <pc:chgData name="alkhatibo07" userId="S::o19001007@lsus.edu::8a2d1921-38f0-4a53-b632-6bdae9688f44" providerId="AD" clId="Web-{FD22C1E6-B8E6-F313-2D19-50183003C77C}" dt="2025-04-23T19:48:05.212" v="0" actId="1076"/>
      <pc:docMkLst>
        <pc:docMk/>
      </pc:docMkLst>
      <pc:sldChg chg="modSp">
        <pc:chgData name="alkhatibo07" userId="S::o19001007@lsus.edu::8a2d1921-38f0-4a53-b632-6bdae9688f44" providerId="AD" clId="Web-{FD22C1E6-B8E6-F313-2D19-50183003C77C}" dt="2025-04-23T19:48:05.212" v="0" actId="1076"/>
        <pc:sldMkLst>
          <pc:docMk/>
          <pc:sldMk cId="0" sldId="259"/>
        </pc:sldMkLst>
        <pc:graphicFrameChg chg="mod">
          <ac:chgData name="alkhatibo07" userId="S::o19001007@lsus.edu::8a2d1921-38f0-4a53-b632-6bdae9688f44" providerId="AD" clId="Web-{FD22C1E6-B8E6-F313-2D19-50183003C77C}" dt="2025-04-23T19:48:05.212" v="0" actId="1076"/>
          <ac:graphicFrameMkLst>
            <pc:docMk/>
            <pc:sldMk cId="0" sldId="259"/>
            <ac:graphicFrameMk id="336" creationId="{8875ECD0-5257-9812-E989-9A7ACD3E633E}"/>
          </ac:graphicFrameMkLst>
        </pc:graphicFrameChg>
      </pc:sldChg>
    </pc:docChg>
  </pc:docChgLst>
  <pc:docChgLst>
    <pc:chgData name="Jonathan Cockrell" userId="S::jcockrel@lsus.edu::846c55d9-d82d-47f5-98e2-9f9ac9e07ab1" providerId="AD" clId="Web-{F53A89C8-E62F-E448-97A8-5EDB7A5D7A8A}"/>
    <pc:docChg chg="modSld">
      <pc:chgData name="Jonathan Cockrell" userId="S::jcockrel@lsus.edu::846c55d9-d82d-47f5-98e2-9f9ac9e07ab1" providerId="AD" clId="Web-{F53A89C8-E62F-E448-97A8-5EDB7A5D7A8A}" dt="2025-04-23T22:05:04.637" v="76"/>
      <pc:docMkLst>
        <pc:docMk/>
      </pc:docMkLst>
      <pc:sldChg chg="modNotes">
        <pc:chgData name="Jonathan Cockrell" userId="S::jcockrel@lsus.edu::846c55d9-d82d-47f5-98e2-9f9ac9e07ab1" providerId="AD" clId="Web-{F53A89C8-E62F-E448-97A8-5EDB7A5D7A8A}" dt="2025-04-23T21:52:49.057" v="18"/>
        <pc:sldMkLst>
          <pc:docMk/>
          <pc:sldMk cId="4219405002" sldId="272"/>
        </pc:sldMkLst>
      </pc:sldChg>
      <pc:sldChg chg="modSp modNotes">
        <pc:chgData name="Jonathan Cockrell" userId="S::jcockrel@lsus.edu::846c55d9-d82d-47f5-98e2-9f9ac9e07ab1" providerId="AD" clId="Web-{F53A89C8-E62F-E448-97A8-5EDB7A5D7A8A}" dt="2025-04-23T22:05:04.637" v="76"/>
        <pc:sldMkLst>
          <pc:docMk/>
          <pc:sldMk cId="555089259" sldId="273"/>
        </pc:sldMkLst>
        <pc:spChg chg="mod">
          <ac:chgData name="Jonathan Cockrell" userId="S::jcockrel@lsus.edu::846c55d9-d82d-47f5-98e2-9f9ac9e07ab1" providerId="AD" clId="Web-{F53A89C8-E62F-E448-97A8-5EDB7A5D7A8A}" dt="2025-04-23T21:53:56.385" v="24" actId="20577"/>
          <ac:spMkLst>
            <pc:docMk/>
            <pc:sldMk cId="555089259" sldId="273"/>
            <ac:spMk id="35" creationId="{7143FA94-077B-C18D-27C3-2FC9E654A29A}"/>
          </ac:spMkLst>
        </pc:spChg>
        <pc:spChg chg="mod">
          <ac:chgData name="Jonathan Cockrell" userId="S::jcockrel@lsus.edu::846c55d9-d82d-47f5-98e2-9f9ac9e07ab1" providerId="AD" clId="Web-{F53A89C8-E62F-E448-97A8-5EDB7A5D7A8A}" dt="2025-04-23T21:56:12.385" v="31" actId="14100"/>
          <ac:spMkLst>
            <pc:docMk/>
            <pc:sldMk cId="555089259" sldId="273"/>
            <ac:spMk id="41" creationId="{D0DEB18B-621E-C583-96EC-899A0C048A6B}"/>
          </ac:spMkLst>
        </pc:spChg>
        <pc:cxnChg chg="mod">
          <ac:chgData name="Jonathan Cockrell" userId="S::jcockrel@lsus.edu::846c55d9-d82d-47f5-98e2-9f9ac9e07ab1" providerId="AD" clId="Web-{F53A89C8-E62F-E448-97A8-5EDB7A5D7A8A}" dt="2025-04-23T21:53:47.729" v="20" actId="20577"/>
          <ac:cxnSpMkLst>
            <pc:docMk/>
            <pc:sldMk cId="555089259" sldId="273"/>
            <ac:cxnSpMk id="32" creationId="{DCF849F5-5895-4E23-98A6-24725B556203}"/>
          </ac:cxnSpMkLst>
        </pc:cxnChg>
      </pc:sldChg>
    </pc:docChg>
  </pc:docChgLst>
  <pc:docChgLst>
    <pc:chgData name="COCKRELLJ99" userId="S::j08000499@lsus.edu::8a3f1945-14a5-47b9-935a-5ca33aebd868" providerId="AD" clId="Web-{C9FF424D-A8A4-5631-85E0-290408BEB9AA}"/>
    <pc:docChg chg="modSld">
      <pc:chgData name="COCKRELLJ99" userId="S::j08000499@lsus.edu::8a3f1945-14a5-47b9-935a-5ca33aebd868" providerId="AD" clId="Web-{C9FF424D-A8A4-5631-85E0-290408BEB9AA}" dt="2025-04-16T23:17:16.980" v="0" actId="20577"/>
      <pc:docMkLst>
        <pc:docMk/>
      </pc:docMkLst>
      <pc:sldChg chg="modSp">
        <pc:chgData name="COCKRELLJ99" userId="S::j08000499@lsus.edu::8a3f1945-14a5-47b9-935a-5ca33aebd868" providerId="AD" clId="Web-{C9FF424D-A8A4-5631-85E0-290408BEB9AA}" dt="2025-04-16T23:17:16.980" v="0" actId="20577"/>
        <pc:sldMkLst>
          <pc:docMk/>
          <pc:sldMk cId="932746966" sldId="268"/>
        </pc:sldMkLst>
        <pc:spChg chg="mod">
          <ac:chgData name="COCKRELLJ99" userId="S::j08000499@lsus.edu::8a3f1945-14a5-47b9-935a-5ca33aebd868" providerId="AD" clId="Web-{C9FF424D-A8A4-5631-85E0-290408BEB9AA}" dt="2025-04-16T23:17:16.980" v="0" actId="20577"/>
          <ac:spMkLst>
            <pc:docMk/>
            <pc:sldMk cId="932746966" sldId="268"/>
            <ac:spMk id="2" creationId="{7C23797B-3F05-A146-482A-044D351F45A9}"/>
          </ac:spMkLst>
        </pc:spChg>
      </pc:sldChg>
    </pc:docChg>
  </pc:docChgLst>
  <pc:docChgLst>
    <pc:chgData name="howellk74" userId="S::k22002174@lsus.edu::d146f22c-d423-4819-8c58-c215e9363142" providerId="AD" clId="Web-{02F4BBD1-9AA2-C7C3-5A80-F9548947D14F}"/>
    <pc:docChg chg="mod addSld delSld modSld sldOrd">
      <pc:chgData name="howellk74" userId="S::k22002174@lsus.edu::d146f22c-d423-4819-8c58-c215e9363142" providerId="AD" clId="Web-{02F4BBD1-9AA2-C7C3-5A80-F9548947D14F}" dt="2025-04-15T00:18:07.907" v="303" actId="20577"/>
      <pc:docMkLst>
        <pc:docMk/>
      </pc:docMkLst>
      <pc:sldChg chg="modSp">
        <pc:chgData name="howellk74" userId="S::k22002174@lsus.edu::d146f22c-d423-4819-8c58-c215e9363142" providerId="AD" clId="Web-{02F4BBD1-9AA2-C7C3-5A80-F9548947D14F}" dt="2025-04-14T23:30:26.892" v="49" actId="20577"/>
        <pc:sldMkLst>
          <pc:docMk/>
          <pc:sldMk cId="0" sldId="257"/>
        </pc:sldMkLst>
        <pc:graphicFrameChg chg="modGraphic">
          <ac:chgData name="howellk74" userId="S::k22002174@lsus.edu::d146f22c-d423-4819-8c58-c215e9363142" providerId="AD" clId="Web-{02F4BBD1-9AA2-C7C3-5A80-F9548947D14F}" dt="2025-04-14T23:30:26.892" v="49" actId="20577"/>
          <ac:graphicFrameMkLst>
            <pc:docMk/>
            <pc:sldMk cId="0" sldId="257"/>
            <ac:graphicFrameMk id="5" creationId="{345D0162-75A2-4562-365F-BF67E20C0B59}"/>
          </ac:graphicFrameMkLst>
        </pc:graphicFrameChg>
      </pc:sldChg>
      <pc:sldChg chg="modSp">
        <pc:chgData name="howellk74" userId="S::k22002174@lsus.edu::d146f22c-d423-4819-8c58-c215e9363142" providerId="AD" clId="Web-{02F4BBD1-9AA2-C7C3-5A80-F9548947D14F}" dt="2025-04-14T23:51:20.566" v="89" actId="20577"/>
        <pc:sldMkLst>
          <pc:docMk/>
          <pc:sldMk cId="0" sldId="258"/>
        </pc:sldMkLst>
        <pc:graphicFrameChg chg="modGraphic">
          <ac:chgData name="howellk74" userId="S::k22002174@lsus.edu::d146f22c-d423-4819-8c58-c215e9363142" providerId="AD" clId="Web-{02F4BBD1-9AA2-C7C3-5A80-F9548947D14F}" dt="2025-04-14T23:51:20.566" v="89" actId="20577"/>
          <ac:graphicFrameMkLst>
            <pc:docMk/>
            <pc:sldMk cId="0" sldId="258"/>
            <ac:graphicFrameMk id="75" creationId="{BA6307E5-D90D-BA71-FE9B-5C1DA24E29EC}"/>
          </ac:graphicFrameMkLst>
        </pc:graphicFrameChg>
      </pc:sldChg>
      <pc:sldChg chg="modSp">
        <pc:chgData name="howellk74" userId="S::k22002174@lsus.edu::d146f22c-d423-4819-8c58-c215e9363142" providerId="AD" clId="Web-{02F4BBD1-9AA2-C7C3-5A80-F9548947D14F}" dt="2025-04-14T23:35:11.266" v="61" actId="20577"/>
        <pc:sldMkLst>
          <pc:docMk/>
          <pc:sldMk cId="0" sldId="259"/>
        </pc:sldMkLst>
        <pc:graphicFrameChg chg="modGraphic">
          <ac:chgData name="howellk74" userId="S::k22002174@lsus.edu::d146f22c-d423-4819-8c58-c215e9363142" providerId="AD" clId="Web-{02F4BBD1-9AA2-C7C3-5A80-F9548947D14F}" dt="2025-04-14T23:35:11.266" v="61" actId="20577"/>
          <ac:graphicFrameMkLst>
            <pc:docMk/>
            <pc:sldMk cId="0" sldId="259"/>
            <ac:graphicFrameMk id="5" creationId="{09331C09-D90B-3AA6-325B-B861B53DF2E7}"/>
          </ac:graphicFrameMkLst>
        </pc:graphicFrameChg>
      </pc:sldChg>
      <pc:sldChg chg="modSp">
        <pc:chgData name="howellk74" userId="S::k22002174@lsus.edu::d146f22c-d423-4819-8c58-c215e9363142" providerId="AD" clId="Web-{02F4BBD1-9AA2-C7C3-5A80-F9548947D14F}" dt="2025-04-14T23:55:35.722" v="172" actId="20577"/>
        <pc:sldMkLst>
          <pc:docMk/>
          <pc:sldMk cId="0" sldId="263"/>
        </pc:sldMkLst>
        <pc:graphicFrameChg chg="modGraphic">
          <ac:chgData name="howellk74" userId="S::k22002174@lsus.edu::d146f22c-d423-4819-8c58-c215e9363142" providerId="AD" clId="Web-{02F4BBD1-9AA2-C7C3-5A80-F9548947D14F}" dt="2025-04-14T23:55:35.722" v="172" actId="20577"/>
          <ac:graphicFrameMkLst>
            <pc:docMk/>
            <pc:sldMk cId="0" sldId="263"/>
            <ac:graphicFrameMk id="5" creationId="{5549F450-CCC6-67AE-593E-B06DF8F1B0EC}"/>
          </ac:graphicFrameMkLst>
        </pc:graphicFrameChg>
      </pc:sldChg>
      <pc:sldChg chg="modSp ord">
        <pc:chgData name="howellk74" userId="S::k22002174@lsus.edu::d146f22c-d423-4819-8c58-c215e9363142" providerId="AD" clId="Web-{02F4BBD1-9AA2-C7C3-5A80-F9548947D14F}" dt="2025-04-15T00:18:07.907" v="303" actId="20577"/>
        <pc:sldMkLst>
          <pc:docMk/>
          <pc:sldMk cId="0" sldId="264"/>
        </pc:sldMkLst>
        <pc:graphicFrameChg chg="modGraphic">
          <ac:chgData name="howellk74" userId="S::k22002174@lsus.edu::d146f22c-d423-4819-8c58-c215e9363142" providerId="AD" clId="Web-{02F4BBD1-9AA2-C7C3-5A80-F9548947D14F}" dt="2025-04-15T00:18:07.907" v="303" actId="20577"/>
          <ac:graphicFrameMkLst>
            <pc:docMk/>
            <pc:sldMk cId="0" sldId="264"/>
            <ac:graphicFrameMk id="41" creationId="{84D2E906-8AD3-68F4-2BCB-9047D0668765}"/>
          </ac:graphicFrameMkLst>
        </pc:graphicFrameChg>
      </pc:sldChg>
      <pc:sldChg chg="modSp">
        <pc:chgData name="howellk74" userId="S::k22002174@lsus.edu::d146f22c-d423-4819-8c58-c215e9363142" providerId="AD" clId="Web-{02F4BBD1-9AA2-C7C3-5A80-F9548947D14F}" dt="2025-04-14T23:50:58.426" v="87" actId="20577"/>
        <pc:sldMkLst>
          <pc:docMk/>
          <pc:sldMk cId="2715482224" sldId="266"/>
        </pc:sldMkLst>
        <pc:spChg chg="mod">
          <ac:chgData name="howellk74" userId="S::k22002174@lsus.edu::d146f22c-d423-4819-8c58-c215e9363142" providerId="AD" clId="Web-{02F4BBD1-9AA2-C7C3-5A80-F9548947D14F}" dt="2025-04-14T23:50:58.426" v="87" actId="20577"/>
          <ac:spMkLst>
            <pc:docMk/>
            <pc:sldMk cId="2715482224" sldId="266"/>
            <ac:spMk id="3" creationId="{AC3385AB-FF4B-72E8-6C71-5FED7478A812}"/>
          </ac:spMkLst>
        </pc:spChg>
      </pc:sldChg>
      <pc:sldChg chg="add del">
        <pc:chgData name="howellk74" userId="S::k22002174@lsus.edu::d146f22c-d423-4819-8c58-c215e9363142" providerId="AD" clId="Web-{02F4BBD1-9AA2-C7C3-5A80-F9548947D14F}" dt="2025-04-14T23:33:51.688" v="55"/>
        <pc:sldMkLst>
          <pc:docMk/>
          <pc:sldMk cId="4282212561" sldId="267"/>
        </pc:sldMkLst>
      </pc:sldChg>
      <pc:sldChg chg="modSp">
        <pc:chgData name="howellk74" userId="S::k22002174@lsus.edu::d146f22c-d423-4819-8c58-c215e9363142" providerId="AD" clId="Web-{02F4BBD1-9AA2-C7C3-5A80-F9548947D14F}" dt="2025-04-14T23:52:10.910" v="91" actId="20577"/>
        <pc:sldMkLst>
          <pc:docMk/>
          <pc:sldMk cId="932746966" sldId="268"/>
        </pc:sldMkLst>
        <pc:graphicFrameChg chg="modGraphic">
          <ac:chgData name="howellk74" userId="S::k22002174@lsus.edu::d146f22c-d423-4819-8c58-c215e9363142" providerId="AD" clId="Web-{02F4BBD1-9AA2-C7C3-5A80-F9548947D14F}" dt="2025-04-14T23:52:10.910" v="91" actId="20577"/>
          <ac:graphicFrameMkLst>
            <pc:docMk/>
            <pc:sldMk cId="932746966" sldId="268"/>
            <ac:graphicFrameMk id="5" creationId="{8A70B128-8D5A-CE55-B912-F99EEF95C1F2}"/>
          </ac:graphicFrameMkLst>
        </pc:graphicFrameChg>
      </pc:sldChg>
      <pc:sldChg chg="del">
        <pc:chgData name="howellk74" userId="S::k22002174@lsus.edu::d146f22c-d423-4819-8c58-c215e9363142" providerId="AD" clId="Web-{02F4BBD1-9AA2-C7C3-5A80-F9548947D14F}" dt="2025-04-14T23:49:12.331" v="83"/>
        <pc:sldMkLst>
          <pc:docMk/>
          <pc:sldMk cId="909165758" sldId="269"/>
        </pc:sldMkLst>
      </pc:sldChg>
    </pc:docChg>
  </pc:docChgLst>
  <pc:docChgLst>
    <pc:chgData name="howellk74" userId="S::k22002174@lsus.edu::d146f22c-d423-4819-8c58-c215e9363142" providerId="AD" clId="Web-{E3E50D2F-2FF9-E3E7-FBA0-D7DDD10C3600}"/>
    <pc:docChg chg="modSld">
      <pc:chgData name="howellk74" userId="S::k22002174@lsus.edu::d146f22c-d423-4819-8c58-c215e9363142" providerId="AD" clId="Web-{E3E50D2F-2FF9-E3E7-FBA0-D7DDD10C3600}" dt="2025-04-22T17:27:04.545" v="107" actId="20577"/>
      <pc:docMkLst>
        <pc:docMk/>
      </pc:docMkLst>
      <pc:sldChg chg="addSp delSp modSp mod setBg setClrOvrMap delDesignElem chgLayout">
        <pc:chgData name="howellk74" userId="S::k22002174@lsus.edu::d146f22c-d423-4819-8c58-c215e9363142" providerId="AD" clId="Web-{E3E50D2F-2FF9-E3E7-FBA0-D7DDD10C3600}" dt="2025-04-22T17:20:49.788" v="2"/>
        <pc:sldMkLst>
          <pc:docMk/>
          <pc:sldMk cId="0" sldId="264"/>
        </pc:sldMkLst>
        <pc:spChg chg="mod ord">
          <ac:chgData name="howellk74" userId="S::k22002174@lsus.edu::d146f22c-d423-4819-8c58-c215e9363142" providerId="AD" clId="Web-{E3E50D2F-2FF9-E3E7-FBA0-D7DDD10C3600}" dt="2025-04-22T17:20:49.788" v="2"/>
          <ac:spMkLst>
            <pc:docMk/>
            <pc:sldMk cId="0" sldId="264"/>
            <ac:spMk id="2" creationId="{00000000-0000-0000-0000-000000000000}"/>
          </ac:spMkLst>
        </pc:spChg>
        <pc:spChg chg="add del">
          <ac:chgData name="howellk74" userId="S::k22002174@lsus.edu::d146f22c-d423-4819-8c58-c215e9363142" providerId="AD" clId="Web-{E3E50D2F-2FF9-E3E7-FBA0-D7DDD10C3600}" dt="2025-04-22T17:20:49.788" v="2"/>
          <ac:spMkLst>
            <pc:docMk/>
            <pc:sldMk cId="0" sldId="264"/>
            <ac:spMk id="12" creationId="{E79AA19A-D2E5-47F2-AF0A-1AF60D42CCBD}"/>
          </ac:spMkLst>
        </pc:spChg>
        <pc:spChg chg="add del">
          <ac:chgData name="howellk74" userId="S::k22002174@lsus.edu::d146f22c-d423-4819-8c58-c215e9363142" providerId="AD" clId="Web-{E3E50D2F-2FF9-E3E7-FBA0-D7DDD10C3600}" dt="2025-04-22T17:20:49.788" v="2"/>
          <ac:spMkLst>
            <pc:docMk/>
            <pc:sldMk cId="0" sldId="264"/>
            <ac:spMk id="42" creationId="{092ADBCF-B973-4C52-B740-4963E95B35C5}"/>
          </ac:spMkLst>
        </pc:spChg>
        <pc:spChg chg="add del mod ord">
          <ac:chgData name="howellk74" userId="S::k22002174@lsus.edu::d146f22c-d423-4819-8c58-c215e9363142" providerId="AD" clId="Web-{E3E50D2F-2FF9-E3E7-FBA0-D7DDD10C3600}" dt="2025-04-22T17:20:27.147" v="1"/>
          <ac:spMkLst>
            <pc:docMk/>
            <pc:sldMk cId="0" sldId="264"/>
            <ac:spMk id="274" creationId="{81B78257-7AD9-6529-DEA7-85E7CC88EC2E}"/>
          </ac:spMkLst>
        </pc:spChg>
        <pc:grpChg chg="add del">
          <ac:chgData name="howellk74" userId="S::k22002174@lsus.edu::d146f22c-d423-4819-8c58-c215e9363142" providerId="AD" clId="Web-{E3E50D2F-2FF9-E3E7-FBA0-D7DDD10C3600}" dt="2025-04-22T17:20:49.788" v="2"/>
          <ac:grpSpMkLst>
            <pc:docMk/>
            <pc:sldMk cId="0" sldId="264"/>
            <ac:grpSpMk id="13" creationId="{81F2BFD0-D896-4BA3-BA8F-0C866BD0246E}"/>
          </ac:grpSpMkLst>
        </pc:grpChg>
        <pc:grpChg chg="add del">
          <ac:chgData name="howellk74" userId="S::k22002174@lsus.edu::d146f22c-d423-4819-8c58-c215e9363142" providerId="AD" clId="Web-{E3E50D2F-2FF9-E3E7-FBA0-D7DDD10C3600}" dt="2025-04-22T17:20:49.788" v="2"/>
          <ac:grpSpMkLst>
            <pc:docMk/>
            <pc:sldMk cId="0" sldId="264"/>
            <ac:grpSpMk id="44" creationId="{3FDD94EF-2C73-4E4C-8332-A75D8AC6BE3E}"/>
          </ac:grpSpMkLst>
        </pc:grpChg>
        <pc:graphicFrameChg chg="mod modGraphic">
          <ac:chgData name="howellk74" userId="S::k22002174@lsus.edu::d146f22c-d423-4819-8c58-c215e9363142" providerId="AD" clId="Web-{E3E50D2F-2FF9-E3E7-FBA0-D7DDD10C3600}" dt="2025-04-22T17:20:49.788" v="2"/>
          <ac:graphicFrameMkLst>
            <pc:docMk/>
            <pc:sldMk cId="0" sldId="264"/>
            <ac:graphicFrameMk id="259" creationId="{BE75C194-26B2-F190-A654-0338622BA51D}"/>
          </ac:graphicFrameMkLst>
        </pc:graphicFrameChg>
        <pc:picChg chg="add del">
          <ac:chgData name="howellk74" userId="S::k22002174@lsus.edu::d146f22c-d423-4819-8c58-c215e9363142" providerId="AD" clId="Web-{E3E50D2F-2FF9-E3E7-FBA0-D7DDD10C3600}" dt="2025-04-22T17:20:49.788" v="2"/>
          <ac:picMkLst>
            <pc:docMk/>
            <pc:sldMk cId="0" sldId="264"/>
            <ac:picMk id="11" creationId="{91A1E618-D29E-4367-8C34-500E34D05B1E}"/>
          </ac:picMkLst>
        </pc:picChg>
      </pc:sldChg>
      <pc:sldChg chg="modSp">
        <pc:chgData name="howellk74" userId="S::k22002174@lsus.edu::d146f22c-d423-4819-8c58-c215e9363142" providerId="AD" clId="Web-{E3E50D2F-2FF9-E3E7-FBA0-D7DDD10C3600}" dt="2025-04-22T17:27:04.545" v="107" actId="20577"/>
        <pc:sldMkLst>
          <pc:docMk/>
          <pc:sldMk cId="932746966" sldId="268"/>
        </pc:sldMkLst>
        <pc:spChg chg="mod">
          <ac:chgData name="howellk74" userId="S::k22002174@lsus.edu::d146f22c-d423-4819-8c58-c215e9363142" providerId="AD" clId="Web-{E3E50D2F-2FF9-E3E7-FBA0-D7DDD10C3600}" dt="2025-04-22T17:21:55.758" v="13" actId="20577"/>
          <ac:spMkLst>
            <pc:docMk/>
            <pc:sldMk cId="932746966" sldId="268"/>
            <ac:spMk id="2" creationId="{7C23797B-3F05-A146-482A-044D351F45A9}"/>
          </ac:spMkLst>
        </pc:spChg>
        <pc:graphicFrameChg chg="modGraphic">
          <ac:chgData name="howellk74" userId="S::k22002174@lsus.edu::d146f22c-d423-4819-8c58-c215e9363142" providerId="AD" clId="Web-{E3E50D2F-2FF9-E3E7-FBA0-D7DDD10C3600}" dt="2025-04-22T17:27:04.545" v="107" actId="20577"/>
          <ac:graphicFrameMkLst>
            <pc:docMk/>
            <pc:sldMk cId="932746966" sldId="268"/>
            <ac:graphicFrameMk id="5" creationId="{8A70B128-8D5A-CE55-B912-F99EEF95C1F2}"/>
          </ac:graphicFrameMkLst>
        </pc:graphicFrameChg>
      </pc:sldChg>
    </pc:docChg>
  </pc:docChgLst>
  <pc:docChgLst>
    <pc:chgData name="COCKRELLJ99" userId="S::j08000499@lsus.edu::8a3f1945-14a5-47b9-935a-5ca33aebd868" providerId="AD" clId="Web-{916B9E9C-4397-4D3E-DB77-2F72F03065AC}"/>
    <pc:docChg chg="modSld">
      <pc:chgData name="COCKRELLJ99" userId="S::j08000499@lsus.edu::8a3f1945-14a5-47b9-935a-5ca33aebd868" providerId="AD" clId="Web-{916B9E9C-4397-4D3E-DB77-2F72F03065AC}" dt="2025-04-23T23:21:39.642" v="37" actId="20577"/>
      <pc:docMkLst>
        <pc:docMk/>
      </pc:docMkLst>
      <pc:sldChg chg="modSp">
        <pc:chgData name="COCKRELLJ99" userId="S::j08000499@lsus.edu::8a3f1945-14a5-47b9-935a-5ca33aebd868" providerId="AD" clId="Web-{916B9E9C-4397-4D3E-DB77-2F72F03065AC}" dt="2025-04-23T23:21:39.642" v="37" actId="20577"/>
        <pc:sldMkLst>
          <pc:docMk/>
          <pc:sldMk cId="2715482224" sldId="266"/>
        </pc:sldMkLst>
        <pc:spChg chg="mod">
          <ac:chgData name="COCKRELLJ99" userId="S::j08000499@lsus.edu::8a3f1945-14a5-47b9-935a-5ca33aebd868" providerId="AD" clId="Web-{916B9E9C-4397-4D3E-DB77-2F72F03065AC}" dt="2025-04-23T23:21:39.642" v="37" actId="20577"/>
          <ac:spMkLst>
            <pc:docMk/>
            <pc:sldMk cId="2715482224" sldId="266"/>
            <ac:spMk id="3" creationId="{AC3385AB-FF4B-72E8-6C71-5FED7478A812}"/>
          </ac:spMkLst>
        </pc:spChg>
      </pc:sldChg>
    </pc:docChg>
  </pc:docChgLst>
  <pc:docChgLst>
    <pc:chgData name="howellk74" userId="d146f22c-d423-4819-8c58-c215e9363142" providerId="ADAL" clId="{3AE11BA5-D19D-1549-B09E-5E84E67153FE}"/>
    <pc:docChg chg="undo custSel modSld">
      <pc:chgData name="howellk74" userId="d146f22c-d423-4819-8c58-c215e9363142" providerId="ADAL" clId="{3AE11BA5-D19D-1549-B09E-5E84E67153FE}" dt="2025-04-07T17:02:21.779" v="93" actId="1076"/>
      <pc:docMkLst>
        <pc:docMk/>
      </pc:docMkLst>
      <pc:sldChg chg="addSp delSp modSp mod setBg setClrOvrMap">
        <pc:chgData name="howellk74" userId="d146f22c-d423-4819-8c58-c215e9363142" providerId="ADAL" clId="{3AE11BA5-D19D-1549-B09E-5E84E67153FE}" dt="2025-04-07T16:55:09.545" v="40" actId="1076"/>
        <pc:sldMkLst>
          <pc:docMk/>
          <pc:sldMk cId="0" sldId="259"/>
        </pc:sldMkLst>
        <pc:spChg chg="mod">
          <ac:chgData name="howellk74" userId="d146f22c-d423-4819-8c58-c215e9363142" providerId="ADAL" clId="{3AE11BA5-D19D-1549-B09E-5E84E67153FE}" dt="2025-04-07T16:51:48.350" v="0" actId="26606"/>
          <ac:spMkLst>
            <pc:docMk/>
            <pc:sldMk cId="0" sldId="259"/>
            <ac:spMk id="2" creationId="{00000000-0000-0000-0000-000000000000}"/>
          </ac:spMkLst>
        </pc:spChg>
        <pc:spChg chg="add">
          <ac:chgData name="howellk74" userId="d146f22c-d423-4819-8c58-c215e9363142" providerId="ADAL" clId="{3AE11BA5-D19D-1549-B09E-5E84E67153FE}" dt="2025-04-07T16:51:48.350" v="0" actId="26606"/>
          <ac:spMkLst>
            <pc:docMk/>
            <pc:sldMk cId="0" sldId="259"/>
            <ac:spMk id="26" creationId="{046B922C-5BA7-4973-B12F-71A509E4BF13}"/>
          </ac:spMkLst>
        </pc:spChg>
        <pc:spChg chg="add">
          <ac:chgData name="howellk74" userId="d146f22c-d423-4819-8c58-c215e9363142" providerId="ADAL" clId="{3AE11BA5-D19D-1549-B09E-5E84E67153FE}" dt="2025-04-07T16:51:48.350" v="0" actId="26606"/>
          <ac:spMkLst>
            <pc:docMk/>
            <pc:sldMk cId="0" sldId="259"/>
            <ac:spMk id="71" creationId="{F2B1468C-8227-4785-8776-7BDBDDF08F85}"/>
          </ac:spMkLst>
        </pc:spChg>
        <pc:grpChg chg="add">
          <ac:chgData name="howellk74" userId="d146f22c-d423-4819-8c58-c215e9363142" providerId="ADAL" clId="{3AE11BA5-D19D-1549-B09E-5E84E67153FE}" dt="2025-04-07T16:51:48.350" v="0" actId="26606"/>
          <ac:grpSpMkLst>
            <pc:docMk/>
            <pc:sldMk cId="0" sldId="259"/>
            <ac:grpSpMk id="28" creationId="{96D34D8D-9EE9-4659-8C22-7551A95F96FA}"/>
          </ac:grpSpMkLst>
        </pc:grpChg>
        <pc:graphicFrameChg chg="mod modGraphic">
          <ac:chgData name="howellk74" userId="d146f22c-d423-4819-8c58-c215e9363142" providerId="ADAL" clId="{3AE11BA5-D19D-1549-B09E-5E84E67153FE}" dt="2025-04-07T16:51:48.350" v="0" actId="26606"/>
          <ac:graphicFrameMkLst>
            <pc:docMk/>
            <pc:sldMk cId="0" sldId="259"/>
            <ac:graphicFrameMk id="5" creationId="{09331C09-D90B-3AA6-325B-B861B53DF2E7}"/>
          </ac:graphicFrameMkLst>
        </pc:graphicFrameChg>
        <pc:picChg chg="add mod">
          <ac:chgData name="howellk74" userId="d146f22c-d423-4819-8c58-c215e9363142" providerId="ADAL" clId="{3AE11BA5-D19D-1549-B09E-5E84E67153FE}" dt="2025-04-07T16:55:09.545" v="40" actId="1076"/>
          <ac:picMkLst>
            <pc:docMk/>
            <pc:sldMk cId="0" sldId="259"/>
            <ac:picMk id="13" creationId="{82989E3E-C350-B2CA-F279-15879D9B6A7D}"/>
          </ac:picMkLst>
        </pc:picChg>
        <pc:picChg chg="add">
          <ac:chgData name="howellk74" userId="d146f22c-d423-4819-8c58-c215e9363142" providerId="ADAL" clId="{3AE11BA5-D19D-1549-B09E-5E84E67153FE}" dt="2025-04-07T16:51:48.350" v="0" actId="26606"/>
          <ac:picMkLst>
            <pc:docMk/>
            <pc:sldMk cId="0" sldId="259"/>
            <ac:picMk id="69" creationId="{2FB01CCF-839B-4126-9BF9-132C64D8A1AA}"/>
          </ac:picMkLst>
        </pc:picChg>
      </pc:sldChg>
      <pc:sldChg chg="addSp delSp modSp mod setBg">
        <pc:chgData name="howellk74" userId="d146f22c-d423-4819-8c58-c215e9363142" providerId="ADAL" clId="{3AE11BA5-D19D-1549-B09E-5E84E67153FE}" dt="2025-04-07T16:56:18.531" v="48" actId="1076"/>
        <pc:sldMkLst>
          <pc:docMk/>
          <pc:sldMk cId="0" sldId="260"/>
        </pc:sldMkLst>
        <pc:spChg chg="mod">
          <ac:chgData name="howellk74" userId="d146f22c-d423-4819-8c58-c215e9363142" providerId="ADAL" clId="{3AE11BA5-D19D-1549-B09E-5E84E67153FE}" dt="2025-04-07T16:55:29.732" v="41" actId="26606"/>
          <ac:spMkLst>
            <pc:docMk/>
            <pc:sldMk cId="0" sldId="260"/>
            <ac:spMk id="2" creationId="{00000000-0000-0000-0000-000000000000}"/>
          </ac:spMkLst>
        </pc:spChg>
        <pc:grpChg chg="add">
          <ac:chgData name="howellk74" userId="d146f22c-d423-4819-8c58-c215e9363142" providerId="ADAL" clId="{3AE11BA5-D19D-1549-B09E-5E84E67153FE}" dt="2025-04-07T16:55:29.732" v="41" actId="26606"/>
          <ac:grpSpMkLst>
            <pc:docMk/>
            <pc:sldMk cId="0" sldId="260"/>
            <ac:grpSpMk id="14" creationId="{9AE4726C-1831-4FE3-9A11-227F0DC2F0BC}"/>
          </ac:grpSpMkLst>
        </pc:grpChg>
        <pc:grpChg chg="add">
          <ac:chgData name="howellk74" userId="d146f22c-d423-4819-8c58-c215e9363142" providerId="ADAL" clId="{3AE11BA5-D19D-1549-B09E-5E84E67153FE}" dt="2025-04-07T16:55:29.732" v="41" actId="26606"/>
          <ac:grpSpMkLst>
            <pc:docMk/>
            <pc:sldMk cId="0" sldId="260"/>
            <ac:grpSpMk id="18" creationId="{E916825F-759B-4F1A-BA80-AF7137691EC5}"/>
          </ac:grpSpMkLst>
        </pc:grpChg>
        <pc:graphicFrameChg chg="mod modGraphic">
          <ac:chgData name="howellk74" userId="d146f22c-d423-4819-8c58-c215e9363142" providerId="ADAL" clId="{3AE11BA5-D19D-1549-B09E-5E84E67153FE}" dt="2025-04-07T16:56:18.531" v="48" actId="1076"/>
          <ac:graphicFrameMkLst>
            <pc:docMk/>
            <pc:sldMk cId="0" sldId="260"/>
            <ac:graphicFrameMk id="7" creationId="{79FC3A74-70C4-98C8-5ACA-CAD9646183DD}"/>
          </ac:graphicFrameMkLst>
        </pc:graphicFrameChg>
      </pc:sldChg>
      <pc:sldChg chg="addSp delSp modSp mod setBg">
        <pc:chgData name="howellk74" userId="d146f22c-d423-4819-8c58-c215e9363142" providerId="ADAL" clId="{3AE11BA5-D19D-1549-B09E-5E84E67153FE}" dt="2025-04-07T17:02:21.779" v="93" actId="1076"/>
        <pc:sldMkLst>
          <pc:docMk/>
          <pc:sldMk cId="0" sldId="261"/>
        </pc:sldMkLst>
        <pc:grpChg chg="add">
          <ac:chgData name="howellk74" userId="d146f22c-d423-4819-8c58-c215e9363142" providerId="ADAL" clId="{3AE11BA5-D19D-1549-B09E-5E84E67153FE}" dt="2025-04-07T17:02:00.433" v="91" actId="26606"/>
          <ac:grpSpMkLst>
            <pc:docMk/>
            <pc:sldMk cId="0" sldId="261"/>
            <ac:grpSpMk id="14" creationId="{9AE4726C-1831-4FE3-9A11-227F0DC2F0BC}"/>
          </ac:grpSpMkLst>
        </pc:grpChg>
        <pc:grpChg chg="add">
          <ac:chgData name="howellk74" userId="d146f22c-d423-4819-8c58-c215e9363142" providerId="ADAL" clId="{3AE11BA5-D19D-1549-B09E-5E84E67153FE}" dt="2025-04-07T17:02:00.433" v="91" actId="26606"/>
          <ac:grpSpMkLst>
            <pc:docMk/>
            <pc:sldMk cId="0" sldId="261"/>
            <ac:grpSpMk id="18" creationId="{E916825F-759B-4F1A-BA80-AF7137691EC5}"/>
          </ac:grpSpMkLst>
        </pc:grpChg>
      </pc:sldChg>
      <pc:sldChg chg="addSp delSp modSp mod setBg">
        <pc:chgData name="howellk74" userId="d146f22c-d423-4819-8c58-c215e9363142" providerId="ADAL" clId="{3AE11BA5-D19D-1549-B09E-5E84E67153FE}" dt="2025-04-07T17:01:38.573" v="90" actId="1076"/>
        <pc:sldMkLst>
          <pc:docMk/>
          <pc:sldMk cId="0" sldId="263"/>
        </pc:sldMkLst>
        <pc:spChg chg="mod">
          <ac:chgData name="howellk74" userId="d146f22c-d423-4819-8c58-c215e9363142" providerId="ADAL" clId="{3AE11BA5-D19D-1549-B09E-5E84E67153FE}" dt="2025-04-07T16:56:47.227" v="49" actId="26606"/>
          <ac:spMkLst>
            <pc:docMk/>
            <pc:sldMk cId="0" sldId="263"/>
            <ac:spMk id="2" creationId="{00000000-0000-0000-0000-000000000000}"/>
          </ac:spMkLst>
        </pc:spChg>
        <pc:grpChg chg="add">
          <ac:chgData name="howellk74" userId="d146f22c-d423-4819-8c58-c215e9363142" providerId="ADAL" clId="{3AE11BA5-D19D-1549-B09E-5E84E67153FE}" dt="2025-04-07T16:56:47.227" v="49" actId="26606"/>
          <ac:grpSpMkLst>
            <pc:docMk/>
            <pc:sldMk cId="0" sldId="263"/>
            <ac:grpSpMk id="14" creationId="{70A29ECD-D68F-4AC9-9FA0-BEF7663BC1F5}"/>
          </ac:grpSpMkLst>
        </pc:grpChg>
        <pc:grpChg chg="add">
          <ac:chgData name="howellk74" userId="d146f22c-d423-4819-8c58-c215e9363142" providerId="ADAL" clId="{3AE11BA5-D19D-1549-B09E-5E84E67153FE}" dt="2025-04-07T16:56:47.227" v="49" actId="26606"/>
          <ac:grpSpMkLst>
            <pc:docMk/>
            <pc:sldMk cId="0" sldId="263"/>
            <ac:grpSpMk id="18" creationId="{9B1032AD-1AE2-4F16-A732-9C0A6A744C85}"/>
          </ac:grpSpMkLst>
        </pc:grpChg>
        <pc:graphicFrameChg chg="mod modGraphic">
          <ac:chgData name="howellk74" userId="d146f22c-d423-4819-8c58-c215e9363142" providerId="ADAL" clId="{3AE11BA5-D19D-1549-B09E-5E84E67153FE}" dt="2025-04-07T17:01:15.667" v="88" actId="1076"/>
          <ac:graphicFrameMkLst>
            <pc:docMk/>
            <pc:sldMk cId="0" sldId="263"/>
            <ac:graphicFrameMk id="5" creationId="{5549F450-CCC6-67AE-593E-B06DF8F1B0EC}"/>
          </ac:graphicFrameMkLst>
        </pc:graphicFrameChg>
        <pc:picChg chg="add mod">
          <ac:chgData name="howellk74" userId="d146f22c-d423-4819-8c58-c215e9363142" providerId="ADAL" clId="{3AE11BA5-D19D-1549-B09E-5E84E67153FE}" dt="2025-04-07T17:01:38.573" v="90" actId="1076"/>
          <ac:picMkLst>
            <pc:docMk/>
            <pc:sldMk cId="0" sldId="263"/>
            <ac:picMk id="10" creationId="{E29CB489-28EC-C90C-65D5-9886520704FD}"/>
          </ac:picMkLst>
        </pc:picChg>
      </pc:sldChg>
    </pc:docChg>
  </pc:docChgLst>
  <pc:docChgLst>
    <pc:chgData name="caetanodejesusg98" userId="S::g19001098@lsus.edu::b1d0a028-cd4a-43f6-b362-e1bfca3d4a21" providerId="AD" clId="Web-{54C91E70-F78B-25F5-9D1A-DD76640AEEEE}"/>
    <pc:docChg chg="mod addSld delSld modSld modMainMaster setSldSz">
      <pc:chgData name="caetanodejesusg98" userId="S::g19001098@lsus.edu::b1d0a028-cd4a-43f6-b362-e1bfca3d4a21" providerId="AD" clId="Web-{54C91E70-F78B-25F5-9D1A-DD76640AEEEE}" dt="2025-04-22T17:52:57.204" v="401" actId="1076"/>
      <pc:docMkLst>
        <pc:docMk/>
      </pc:docMkLst>
      <pc:sldChg chg="modSp">
        <pc:chgData name="caetanodejesusg98" userId="S::g19001098@lsus.edu::b1d0a028-cd4a-43f6-b362-e1bfca3d4a21" providerId="AD" clId="Web-{54C91E70-F78B-25F5-9D1A-DD76640AEEEE}" dt="2025-04-22T16:04:02.846" v="3"/>
        <pc:sldMkLst>
          <pc:docMk/>
          <pc:sldMk cId="0" sldId="256"/>
        </pc:sldMkLst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6"/>
            <ac:spMk id="2" creationId="{00000000-0000-0000-0000-000000000000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6"/>
            <ac:spMk id="3" creationId="{00000000-0000-0000-0000-000000000000}"/>
          </ac:spMkLst>
        </pc:spChg>
      </pc:sldChg>
      <pc:sldChg chg="addSp delSp modSp mod setBg setClrOvrMap">
        <pc:chgData name="caetanodejesusg98" userId="S::g19001098@lsus.edu::b1d0a028-cd4a-43f6-b362-e1bfca3d4a21" providerId="AD" clId="Web-{54C91E70-F78B-25F5-9D1A-DD76640AEEEE}" dt="2025-04-22T16:59:10.427" v="328" actId="20577"/>
        <pc:sldMkLst>
          <pc:docMk/>
          <pc:sldMk cId="0" sldId="257"/>
        </pc:sldMkLst>
        <pc:spChg chg="mod">
          <ac:chgData name="caetanodejesusg98" userId="S::g19001098@lsus.edu::b1d0a028-cd4a-43f6-b362-e1bfca3d4a21" providerId="AD" clId="Web-{54C91E70-F78B-25F5-9D1A-DD76640AEEEE}" dt="2025-04-22T16:59:10.427" v="328" actId="20577"/>
          <ac:spMkLst>
            <pc:docMk/>
            <pc:sldMk cId="0" sldId="257"/>
            <ac:spMk id="2" creationId="{00000000-0000-0000-0000-000000000000}"/>
          </ac:spMkLst>
        </pc:spChg>
        <pc:spChg chg="del mod">
          <ac:chgData name="caetanodejesusg98" userId="S::g19001098@lsus.edu::b1d0a028-cd4a-43f6-b362-e1bfca3d4a21" providerId="AD" clId="Web-{54C91E70-F78B-25F5-9D1A-DD76640AEEEE}" dt="2025-04-22T16:03:55.237" v="2"/>
          <ac:spMkLst>
            <pc:docMk/>
            <pc:sldMk cId="0" sldId="257"/>
            <ac:spMk id="3" creationId="{73EF611D-95DC-52B3-834B-CC67D9D3329A}"/>
          </ac:spMkLst>
        </pc:spChg>
        <pc:spChg chg="add del">
          <ac:chgData name="caetanodejesusg98" userId="S::g19001098@lsus.edu::b1d0a028-cd4a-43f6-b362-e1bfca3d4a21" providerId="AD" clId="Web-{54C91E70-F78B-25F5-9D1A-DD76640AEEEE}" dt="2025-04-22T16:04:51.831" v="10"/>
          <ac:spMkLst>
            <pc:docMk/>
            <pc:sldMk cId="0" sldId="257"/>
            <ac:spMk id="9" creationId="{54B9C16B-AC4A-44ED-9075-F76549B46E7C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7"/>
            <ac:spMk id="13" creationId="{4345933F-9633-4510-90E1-08B0E2A19E79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7"/>
            <ac:spMk id="25" creationId="{8AEF60E1-26C2-4E3C-B839-347DDD23C308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7"/>
            <ac:spMk id="26" creationId="{792FE54B-EE9D-4E57-B6BC-6A9196BE8950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7"/>
            <ac:spMk id="28" creationId="{C7430457-1935-4BBF-A6A7-7C3125A02EF9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7"/>
            <ac:spMk id="34" creationId="{99E0C81F-5D8D-4AF8-BDE5-4DF75868F745}"/>
          </ac:spMkLst>
        </pc:spChg>
        <pc:spChg chg="add del">
          <ac:chgData name="caetanodejesusg98" userId="S::g19001098@lsus.edu::b1d0a028-cd4a-43f6-b362-e1bfca3d4a21" providerId="AD" clId="Web-{54C91E70-F78B-25F5-9D1A-DD76640AEEEE}" dt="2025-04-22T16:04:51.831" v="10"/>
          <ac:spMkLst>
            <pc:docMk/>
            <pc:sldMk cId="0" sldId="257"/>
            <ac:spMk id="42" creationId="{B53044DC-4918-43DA-B49D-91673C6C9485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7"/>
            <ac:spMk id="52" creationId="{818C4F8B-7556-49A7-83C6-C8F631F6A983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7"/>
            <ac:spMk id="56" creationId="{3FAEF5CE-07ED-46A7-9777-D86C70719583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7"/>
            <ac:spMk id="68" creationId="{6B33B423-FD0F-4780-A0D6-32FC040B37CD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7"/>
            <ac:spMk id="71" creationId="{CB0B113D-1987-4D89-A475-511E092FE1F2}"/>
          </ac:spMkLst>
        </pc:spChg>
        <pc:spChg chg="add del">
          <ac:chgData name="caetanodejesusg98" userId="S::g19001098@lsus.edu::b1d0a028-cd4a-43f6-b362-e1bfca3d4a21" providerId="AD" clId="Web-{54C91E70-F78B-25F5-9D1A-DD76640AEEEE}" dt="2025-04-22T16:04:42.878" v="7"/>
          <ac:spMkLst>
            <pc:docMk/>
            <pc:sldMk cId="0" sldId="257"/>
            <ac:spMk id="78" creationId="{54B9C16B-AC4A-44ED-9075-F76549B46E7C}"/>
          </ac:spMkLst>
        </pc:spChg>
        <pc:spChg chg="add del">
          <ac:chgData name="caetanodejesusg98" userId="S::g19001098@lsus.edu::b1d0a028-cd4a-43f6-b362-e1bfca3d4a21" providerId="AD" clId="Web-{54C91E70-F78B-25F5-9D1A-DD76640AEEEE}" dt="2025-04-22T16:04:42.878" v="7"/>
          <ac:spMkLst>
            <pc:docMk/>
            <pc:sldMk cId="0" sldId="257"/>
            <ac:spMk id="111" creationId="{B53044DC-4918-43DA-B49D-91673C6C9485}"/>
          </ac:spMkLst>
        </pc:spChg>
        <pc:spChg chg="add del">
          <ac:chgData name="caetanodejesusg98" userId="S::g19001098@lsus.edu::b1d0a028-cd4a-43f6-b362-e1bfca3d4a21" providerId="AD" clId="Web-{54C91E70-F78B-25F5-9D1A-DD76640AEEEE}" dt="2025-04-22T16:04:51.768" v="9"/>
          <ac:spMkLst>
            <pc:docMk/>
            <pc:sldMk cId="0" sldId="257"/>
            <ac:spMk id="144" creationId="{2EEF4763-EB4A-4A35-89EB-AD2763B48C3B}"/>
          </ac:spMkLst>
        </pc:spChg>
        <pc:spChg chg="add del mod">
          <ac:chgData name="caetanodejesusg98" userId="S::g19001098@lsus.edu::b1d0a028-cd4a-43f6-b362-e1bfca3d4a21" providerId="AD" clId="Web-{54C91E70-F78B-25F5-9D1A-DD76640AEEEE}" dt="2025-04-22T16:19:56.023" v="91"/>
          <ac:spMkLst>
            <pc:docMk/>
            <pc:sldMk cId="0" sldId="257"/>
            <ac:spMk id="193" creationId="{C4749784-DEAB-25B9-031F-C0F403F03527}"/>
          </ac:spMkLst>
        </pc:spChg>
        <pc:spChg chg="add del mod">
          <ac:chgData name="caetanodejesusg98" userId="S::g19001098@lsus.edu::b1d0a028-cd4a-43f6-b362-e1bfca3d4a21" providerId="AD" clId="Web-{54C91E70-F78B-25F5-9D1A-DD76640AEEEE}" dt="2025-04-22T16:20:03.898" v="93"/>
          <ac:spMkLst>
            <pc:docMk/>
            <pc:sldMk cId="0" sldId="257"/>
            <ac:spMk id="203" creationId="{24C074F4-45ED-4005-1E3E-85C5D0BC843E}"/>
          </ac:spMkLst>
        </pc:spChg>
        <pc:grpChg chg="add del">
          <ac:chgData name="caetanodejesusg98" userId="S::g19001098@lsus.edu::b1d0a028-cd4a-43f6-b362-e1bfca3d4a21" providerId="AD" clId="Web-{54C91E70-F78B-25F5-9D1A-DD76640AEEEE}" dt="2025-04-22T16:04:51.831" v="10"/>
          <ac:grpSpMkLst>
            <pc:docMk/>
            <pc:sldMk cId="0" sldId="257"/>
            <ac:grpSpMk id="11" creationId="{62A2FEB6-F419-4684-9ABC-9E32E012E8B7}"/>
          </ac:grpSpMkLst>
        </pc:grpChg>
        <pc:grpChg chg="add del">
          <ac:chgData name="caetanodejesusg98" userId="S::g19001098@lsus.edu::b1d0a028-cd4a-43f6-b362-e1bfca3d4a21" providerId="AD" clId="Web-{54C91E70-F78B-25F5-9D1A-DD76640AEEEE}" dt="2025-04-22T16:04:51.831" v="10"/>
          <ac:grpSpMkLst>
            <pc:docMk/>
            <pc:sldMk cId="0" sldId="257"/>
            <ac:grpSpMk id="44" creationId="{1DCE6B36-1420-43AB-86CF-4E653A517B9C}"/>
          </ac:grpSpMkLst>
        </pc:grpChg>
        <pc:graphicFrameChg chg="add del mod modGraphic">
          <ac:chgData name="caetanodejesusg98" userId="S::g19001098@lsus.edu::b1d0a028-cd4a-43f6-b362-e1bfca3d4a21" providerId="AD" clId="Web-{54C91E70-F78B-25F5-9D1A-DD76640AEEEE}" dt="2025-04-22T16:21:24.539" v="101" actId="1076"/>
          <ac:graphicFrameMkLst>
            <pc:docMk/>
            <pc:sldMk cId="0" sldId="257"/>
            <ac:graphicFrameMk id="5" creationId="{345D0162-75A2-4562-365F-BF67E20C0B59}"/>
          </ac:graphicFrameMkLst>
        </pc:graphicFrameChg>
        <pc:picChg chg="add del">
          <ac:chgData name="caetanodejesusg98" userId="S::g19001098@lsus.edu::b1d0a028-cd4a-43f6-b362-e1bfca3d4a21" providerId="AD" clId="Web-{54C91E70-F78B-25F5-9D1A-DD76640AEEEE}" dt="2025-04-22T16:04:51.831" v="10"/>
          <ac:picMkLst>
            <pc:docMk/>
            <pc:sldMk cId="0" sldId="257"/>
            <ac:picMk id="40" creationId="{3E94A106-9341-485C-9057-9D62B2BD083F}"/>
          </ac:picMkLst>
        </pc:picChg>
        <pc:picChg chg="add del">
          <ac:chgData name="caetanodejesusg98" userId="S::g19001098@lsus.edu::b1d0a028-cd4a-43f6-b362-e1bfca3d4a21" providerId="AD" clId="Web-{54C91E70-F78B-25F5-9D1A-DD76640AEEEE}" dt="2025-04-22T16:04:51.831" v="10"/>
          <ac:picMkLst>
            <pc:docMk/>
            <pc:sldMk cId="0" sldId="257"/>
            <ac:picMk id="73" creationId="{9BE36DBF-0333-4D36-A5BF-81FDA2406FE9}"/>
          </ac:picMkLst>
        </pc:picChg>
        <pc:picChg chg="add del">
          <ac:chgData name="caetanodejesusg98" userId="S::g19001098@lsus.edu::b1d0a028-cd4a-43f6-b362-e1bfca3d4a21" providerId="AD" clId="Web-{54C91E70-F78B-25F5-9D1A-DD76640AEEEE}" dt="2025-04-22T16:04:42.878" v="7"/>
          <ac:picMkLst>
            <pc:docMk/>
            <pc:sldMk cId="0" sldId="257"/>
            <ac:picMk id="109" creationId="{3E94A106-9341-485C-9057-9D62B2BD083F}"/>
          </ac:picMkLst>
        </pc:picChg>
        <pc:picChg chg="add del">
          <ac:chgData name="caetanodejesusg98" userId="S::g19001098@lsus.edu::b1d0a028-cd4a-43f6-b362-e1bfca3d4a21" providerId="AD" clId="Web-{54C91E70-F78B-25F5-9D1A-DD76640AEEEE}" dt="2025-04-22T16:04:42.878" v="7"/>
          <ac:picMkLst>
            <pc:docMk/>
            <pc:sldMk cId="0" sldId="257"/>
            <ac:picMk id="142" creationId="{9BE36DBF-0333-4D36-A5BF-81FDA2406FE9}"/>
          </ac:picMkLst>
        </pc:picChg>
      </pc:sldChg>
      <pc:sldChg chg="modSp">
        <pc:chgData name="caetanodejesusg98" userId="S::g19001098@lsus.edu::b1d0a028-cd4a-43f6-b362-e1bfca3d4a21" providerId="AD" clId="Web-{54C91E70-F78B-25F5-9D1A-DD76640AEEEE}" dt="2025-04-22T16:04:02.846" v="3"/>
        <pc:sldMkLst>
          <pc:docMk/>
          <pc:sldMk cId="0" sldId="258"/>
        </pc:sldMkLst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8"/>
            <ac:spMk id="2" creationId="{00000000-0000-0000-0000-000000000000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8"/>
            <ac:spMk id="80" creationId="{C6270675-9512-4978-8583-36659256EE23}"/>
          </ac:spMkLst>
        </pc:spChg>
        <pc:graphicFrameChg chg="mod">
          <ac:chgData name="caetanodejesusg98" userId="S::g19001098@lsus.edu::b1d0a028-cd4a-43f6-b362-e1bfca3d4a21" providerId="AD" clId="Web-{54C91E70-F78B-25F5-9D1A-DD76640AEEEE}" dt="2025-04-22T16:04:02.846" v="3"/>
          <ac:graphicFrameMkLst>
            <pc:docMk/>
            <pc:sldMk cId="0" sldId="258"/>
            <ac:graphicFrameMk id="75" creationId="{BA6307E5-D90D-BA71-FE9B-5C1DA24E29EC}"/>
          </ac:graphicFrameMkLst>
        </pc:graphicFrameChg>
        <pc:picChg chg="mod">
          <ac:chgData name="caetanodejesusg98" userId="S::g19001098@lsus.edu::b1d0a028-cd4a-43f6-b362-e1bfca3d4a21" providerId="AD" clId="Web-{54C91E70-F78B-25F5-9D1A-DD76640AEEEE}" dt="2025-04-22T16:04:02.846" v="3"/>
          <ac:picMkLst>
            <pc:docMk/>
            <pc:sldMk cId="0" sldId="258"/>
            <ac:picMk id="9" creationId="{9ACE8409-4D62-5810-7F3D-7A7CE5036DEB}"/>
          </ac:picMkLst>
        </pc:picChg>
        <pc:picChg chg="mod">
          <ac:chgData name="caetanodejesusg98" userId="S::g19001098@lsus.edu::b1d0a028-cd4a-43f6-b362-e1bfca3d4a21" providerId="AD" clId="Web-{54C91E70-F78B-25F5-9D1A-DD76640AEEEE}" dt="2025-04-22T16:04:02.846" v="3"/>
          <ac:picMkLst>
            <pc:docMk/>
            <pc:sldMk cId="0" sldId="258"/>
            <ac:picMk id="10" creationId="{CB6D82C9-4763-A291-D0E3-3144BABC1220}"/>
          </ac:picMkLst>
        </pc:picChg>
        <pc:picChg chg="mod">
          <ac:chgData name="caetanodejesusg98" userId="S::g19001098@lsus.edu::b1d0a028-cd4a-43f6-b362-e1bfca3d4a21" providerId="AD" clId="Web-{54C91E70-F78B-25F5-9D1A-DD76640AEEEE}" dt="2025-04-22T16:04:02.846" v="3"/>
          <ac:picMkLst>
            <pc:docMk/>
            <pc:sldMk cId="0" sldId="258"/>
            <ac:picMk id="11" creationId="{E3440DBB-907B-EBF4-05A5-5B8E31A5FEE1}"/>
          </ac:picMkLst>
        </pc:picChg>
        <pc:picChg chg="mod">
          <ac:chgData name="caetanodejesusg98" userId="S::g19001098@lsus.edu::b1d0a028-cd4a-43f6-b362-e1bfca3d4a21" providerId="AD" clId="Web-{54C91E70-F78B-25F5-9D1A-DD76640AEEEE}" dt="2025-04-22T16:04:02.846" v="3"/>
          <ac:picMkLst>
            <pc:docMk/>
            <pc:sldMk cId="0" sldId="258"/>
            <ac:picMk id="12" creationId="{79B7C4B5-E6A2-9C67-73D5-91D21105A074}"/>
          </ac:picMkLst>
        </pc:picChg>
        <pc:picChg chg="mod">
          <ac:chgData name="caetanodejesusg98" userId="S::g19001098@lsus.edu::b1d0a028-cd4a-43f6-b362-e1bfca3d4a21" providerId="AD" clId="Web-{54C91E70-F78B-25F5-9D1A-DD76640AEEEE}" dt="2025-04-22T16:04:02.846" v="3"/>
          <ac:picMkLst>
            <pc:docMk/>
            <pc:sldMk cId="0" sldId="258"/>
            <ac:picMk id="13" creationId="{843FC2FC-6DAA-BD28-779F-CD8A025A22B3}"/>
          </ac:picMkLst>
        </pc:picChg>
        <pc:picChg chg="mod">
          <ac:chgData name="caetanodejesusg98" userId="S::g19001098@lsus.edu::b1d0a028-cd4a-43f6-b362-e1bfca3d4a21" providerId="AD" clId="Web-{54C91E70-F78B-25F5-9D1A-DD76640AEEEE}" dt="2025-04-22T16:04:02.846" v="3"/>
          <ac:picMkLst>
            <pc:docMk/>
            <pc:sldMk cId="0" sldId="258"/>
            <ac:picMk id="14" creationId="{5D033D55-10F6-497C-4CFF-70D713091374}"/>
          </ac:picMkLst>
        </pc:picChg>
      </pc:sldChg>
      <pc:sldChg chg="addSp delSp modSp">
        <pc:chgData name="caetanodejesusg98" userId="S::g19001098@lsus.edu::b1d0a028-cd4a-43f6-b362-e1bfca3d4a21" providerId="AD" clId="Web-{54C91E70-F78B-25F5-9D1A-DD76640AEEEE}" dt="2025-04-22T16:28:53.151" v="162"/>
        <pc:sldMkLst>
          <pc:docMk/>
          <pc:sldMk cId="0" sldId="259"/>
        </pc:sldMkLst>
        <pc:spChg chg="mod">
          <ac:chgData name="caetanodejesusg98" userId="S::g19001098@lsus.edu::b1d0a028-cd4a-43f6-b362-e1bfca3d4a21" providerId="AD" clId="Web-{54C91E70-F78B-25F5-9D1A-DD76640AEEEE}" dt="2025-04-22T16:26:41.994" v="138" actId="1076"/>
          <ac:spMkLst>
            <pc:docMk/>
            <pc:sldMk cId="0" sldId="259"/>
            <ac:spMk id="2" creationId="{00000000-0000-0000-0000-000000000000}"/>
          </ac:spMkLst>
        </pc:spChg>
        <pc:spChg chg="del">
          <ac:chgData name="caetanodejesusg98" userId="S::g19001098@lsus.edu::b1d0a028-cd4a-43f6-b362-e1bfca3d4a21" providerId="AD" clId="Web-{54C91E70-F78B-25F5-9D1A-DD76640AEEEE}" dt="2025-04-22T16:24:39.322" v="119"/>
          <ac:spMkLst>
            <pc:docMk/>
            <pc:sldMk cId="0" sldId="259"/>
            <ac:spMk id="26" creationId="{046B922C-5BA7-4973-B12F-71A509E4BF13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9"/>
            <ac:spMk id="31" creationId="{C1B10016-E0C4-4526-A466-9911541D26EF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9"/>
            <ac:spMk id="32" creationId="{D574C3F0-FC2B-43A3-94B2-75D305FBF7D0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9"/>
            <ac:spMk id="36" creationId="{53AF2F2A-B148-4906-B90D-6E2223978457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9"/>
            <ac:spMk id="43" creationId="{CA2ACEBA-081B-4B0B-AFB1-C596B834FDA3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9"/>
            <ac:spMk id="46" creationId="{01D5FBDC-A284-440B-8D5F-84287B0A25DD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9"/>
            <ac:spMk id="50" creationId="{89F39433-8BC3-48D6-B705-F951DBDAABD4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9"/>
            <ac:spMk id="51" creationId="{AE671C9D-E91C-4143-A422-273B2F53F692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9"/>
            <ac:spMk id="61" creationId="{FAF42817-AB3E-40FA-997F-EAC1411F465F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9"/>
            <ac:spMk id="62" creationId="{50ED3298-A6DC-4825-93B1-68DB8CB629A1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59"/>
            <ac:spMk id="65" creationId="{9A0C113E-781D-4083-86C0-EC936092D277}"/>
          </ac:spMkLst>
        </pc:spChg>
        <pc:spChg chg="del">
          <ac:chgData name="caetanodejesusg98" userId="S::g19001098@lsus.edu::b1d0a028-cd4a-43f6-b362-e1bfca3d4a21" providerId="AD" clId="Web-{54C91E70-F78B-25F5-9D1A-DD76640AEEEE}" dt="2025-04-22T16:24:39.322" v="119"/>
          <ac:spMkLst>
            <pc:docMk/>
            <pc:sldMk cId="0" sldId="259"/>
            <ac:spMk id="71" creationId="{F2B1468C-8227-4785-8776-7BDBDDF08F85}"/>
          </ac:spMkLst>
        </pc:spChg>
        <pc:spChg chg="add">
          <ac:chgData name="caetanodejesusg98" userId="S::g19001098@lsus.edu::b1d0a028-cd4a-43f6-b362-e1bfca3d4a21" providerId="AD" clId="Web-{54C91E70-F78B-25F5-9D1A-DD76640AEEEE}" dt="2025-04-22T16:24:39.322" v="119"/>
          <ac:spMkLst>
            <pc:docMk/>
            <pc:sldMk cId="0" sldId="259"/>
            <ac:spMk id="76" creationId="{046B922C-5BA7-4973-B12F-71A509E4BF13}"/>
          </ac:spMkLst>
        </pc:spChg>
        <pc:spChg chg="add">
          <ac:chgData name="caetanodejesusg98" userId="S::g19001098@lsus.edu::b1d0a028-cd4a-43f6-b362-e1bfca3d4a21" providerId="AD" clId="Web-{54C91E70-F78B-25F5-9D1A-DD76640AEEEE}" dt="2025-04-22T16:24:39.322" v="119"/>
          <ac:spMkLst>
            <pc:docMk/>
            <pc:sldMk cId="0" sldId="259"/>
            <ac:spMk id="121" creationId="{F2B1468C-8227-4785-8776-7BDBDDF08F85}"/>
          </ac:spMkLst>
        </pc:spChg>
        <pc:spChg chg="add del mod">
          <ac:chgData name="caetanodejesusg98" userId="S::g19001098@lsus.edu::b1d0a028-cd4a-43f6-b362-e1bfca3d4a21" providerId="AD" clId="Web-{54C91E70-F78B-25F5-9D1A-DD76640AEEEE}" dt="2025-04-22T16:25:16.197" v="123"/>
          <ac:spMkLst>
            <pc:docMk/>
            <pc:sldMk cId="0" sldId="259"/>
            <ac:spMk id="334" creationId="{40AEE16B-3B45-8BE4-1767-298095DA1FB6}"/>
          </ac:spMkLst>
        </pc:spChg>
        <pc:grpChg chg="del">
          <ac:chgData name="caetanodejesusg98" userId="S::g19001098@lsus.edu::b1d0a028-cd4a-43f6-b362-e1bfca3d4a21" providerId="AD" clId="Web-{54C91E70-F78B-25F5-9D1A-DD76640AEEEE}" dt="2025-04-22T16:24:39.322" v="119"/>
          <ac:grpSpMkLst>
            <pc:docMk/>
            <pc:sldMk cId="0" sldId="259"/>
            <ac:grpSpMk id="28" creationId="{96D34D8D-9EE9-4659-8C22-7551A95F96FA}"/>
          </ac:grpSpMkLst>
        </pc:grpChg>
        <pc:graphicFrameChg chg="del mod ord modGraphic">
          <ac:chgData name="caetanodejesusg98" userId="S::g19001098@lsus.edu::b1d0a028-cd4a-43f6-b362-e1bfca3d4a21" providerId="AD" clId="Web-{54C91E70-F78B-25F5-9D1A-DD76640AEEEE}" dt="2025-04-22T16:25:04.025" v="120"/>
          <ac:graphicFrameMkLst>
            <pc:docMk/>
            <pc:sldMk cId="0" sldId="259"/>
            <ac:graphicFrameMk id="5" creationId="{09331C09-D90B-3AA6-325B-B861B53DF2E7}"/>
          </ac:graphicFrameMkLst>
        </pc:graphicFrameChg>
        <pc:graphicFrameChg chg="add mod modGraphic">
          <ac:chgData name="caetanodejesusg98" userId="S::g19001098@lsus.edu::b1d0a028-cd4a-43f6-b362-e1bfca3d4a21" providerId="AD" clId="Web-{54C91E70-F78B-25F5-9D1A-DD76640AEEEE}" dt="2025-04-22T16:28:53.151" v="162"/>
          <ac:graphicFrameMkLst>
            <pc:docMk/>
            <pc:sldMk cId="0" sldId="259"/>
            <ac:graphicFrameMk id="336" creationId="{8875ECD0-5257-9812-E989-9A7ACD3E633E}"/>
          </ac:graphicFrameMkLst>
        </pc:graphicFrameChg>
        <pc:picChg chg="mod">
          <ac:chgData name="caetanodejesusg98" userId="S::g19001098@lsus.edu::b1d0a028-cd4a-43f6-b362-e1bfca3d4a21" providerId="AD" clId="Web-{54C91E70-F78B-25F5-9D1A-DD76640AEEEE}" dt="2025-04-22T16:25:43.353" v="131" actId="14100"/>
          <ac:picMkLst>
            <pc:docMk/>
            <pc:sldMk cId="0" sldId="259"/>
            <ac:picMk id="13" creationId="{82989E3E-C350-B2CA-F279-15879D9B6A7D}"/>
          </ac:picMkLst>
        </pc:picChg>
        <pc:picChg chg="del">
          <ac:chgData name="caetanodejesusg98" userId="S::g19001098@lsus.edu::b1d0a028-cd4a-43f6-b362-e1bfca3d4a21" providerId="AD" clId="Web-{54C91E70-F78B-25F5-9D1A-DD76640AEEEE}" dt="2025-04-22T16:24:39.322" v="119"/>
          <ac:picMkLst>
            <pc:docMk/>
            <pc:sldMk cId="0" sldId="259"/>
            <ac:picMk id="69" creationId="{2FB01CCF-839B-4126-9BF9-132C64D8A1AA}"/>
          </ac:picMkLst>
        </pc:picChg>
        <pc:picChg chg="add">
          <ac:chgData name="caetanodejesusg98" userId="S::g19001098@lsus.edu::b1d0a028-cd4a-43f6-b362-e1bfca3d4a21" providerId="AD" clId="Web-{54C91E70-F78B-25F5-9D1A-DD76640AEEEE}" dt="2025-04-22T16:24:39.322" v="119"/>
          <ac:picMkLst>
            <pc:docMk/>
            <pc:sldMk cId="0" sldId="259"/>
            <ac:picMk id="119" creationId="{2FB01CCF-839B-4126-9BF9-132C64D8A1AA}"/>
          </ac:picMkLst>
        </pc:picChg>
      </pc:sldChg>
      <pc:sldChg chg="delSp modSp">
        <pc:chgData name="caetanodejesusg98" userId="S::g19001098@lsus.edu::b1d0a028-cd4a-43f6-b362-e1bfca3d4a21" providerId="AD" clId="Web-{54C91E70-F78B-25F5-9D1A-DD76640AEEEE}" dt="2025-04-22T16:58:55.849" v="326"/>
        <pc:sldMkLst>
          <pc:docMk/>
          <pc:sldMk cId="0" sldId="260"/>
        </pc:sldMkLst>
        <pc:spChg chg="mod">
          <ac:chgData name="caetanodejesusg98" userId="S::g19001098@lsus.edu::b1d0a028-cd4a-43f6-b362-e1bfca3d4a21" providerId="AD" clId="Web-{54C91E70-F78B-25F5-9D1A-DD76640AEEEE}" dt="2025-04-22T16:27:45.776" v="150" actId="1076"/>
          <ac:spMkLst>
            <pc:docMk/>
            <pc:sldMk cId="0" sldId="260"/>
            <ac:spMk id="2" creationId="{00000000-0000-0000-0000-000000000000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0"/>
            <ac:spMk id="15" creationId="{B651D7F7-8C54-448E-A268-1CBFAD87D43B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0"/>
            <ac:spMk id="22" creationId="{7C964FF9-A41A-438C-A22B-62690C98F1A7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0"/>
            <ac:spMk id="23" creationId="{61716CD6-1875-4567-B3E2-364CD0960D83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0"/>
            <ac:spMk id="29" creationId="{EC8AF156-0BE9-437D-A83B-87364146D070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0"/>
            <ac:spMk id="39" creationId="{8E61E6FD-D40E-479C-ABE9-2B69AE20D8F2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0"/>
            <ac:spMk id="43" creationId="{710F61D4-3B34-45A9-B9B7-CE0373AB49A8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0"/>
            <ac:spMk id="48" creationId="{D46033BD-1026-4388-B926-9D11E1D7C422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0"/>
            <ac:spMk id="56" creationId="{D9807239-A5BA-4BB3-9194-BCE3B2F21CED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0"/>
            <ac:spMk id="61" creationId="{1AD4BBB0-F6A7-451F-BE09-DF619F38EB7C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0"/>
            <ac:spMk id="69" creationId="{A5C59C6B-46C9-48C9-9F57-2EE738B5312A}"/>
          </ac:spMkLst>
        </pc:spChg>
        <pc:grpChg chg="del">
          <ac:chgData name="caetanodejesusg98" userId="S::g19001098@lsus.edu::b1d0a028-cd4a-43f6-b362-e1bfca3d4a21" providerId="AD" clId="Web-{54C91E70-F78B-25F5-9D1A-DD76640AEEEE}" dt="2025-04-22T16:58:55.849" v="326"/>
          <ac:grpSpMkLst>
            <pc:docMk/>
            <pc:sldMk cId="0" sldId="260"/>
            <ac:grpSpMk id="14" creationId="{9AE4726C-1831-4FE3-9A11-227F0DC2F0BC}"/>
          </ac:grpSpMkLst>
        </pc:grpChg>
        <pc:graphicFrameChg chg="mod modGraphic">
          <ac:chgData name="caetanodejesusg98" userId="S::g19001098@lsus.edu::b1d0a028-cd4a-43f6-b362-e1bfca3d4a21" providerId="AD" clId="Web-{54C91E70-F78B-25F5-9D1A-DD76640AEEEE}" dt="2025-04-22T16:28:16.135" v="156"/>
          <ac:graphicFrameMkLst>
            <pc:docMk/>
            <pc:sldMk cId="0" sldId="260"/>
            <ac:graphicFrameMk id="7" creationId="{79FC3A74-70C4-98C8-5ACA-CAD9646183DD}"/>
          </ac:graphicFrameMkLst>
        </pc:graphicFrameChg>
      </pc:sldChg>
      <pc:sldChg chg="delSp modSp">
        <pc:chgData name="caetanodejesusg98" userId="S::g19001098@lsus.edu::b1d0a028-cd4a-43f6-b362-e1bfca3d4a21" providerId="AD" clId="Web-{54C91E70-F78B-25F5-9D1A-DD76640AEEEE}" dt="2025-04-22T16:57:01.239" v="313" actId="20577"/>
        <pc:sldMkLst>
          <pc:docMk/>
          <pc:sldMk cId="0" sldId="261"/>
        </pc:sldMkLst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1"/>
            <ac:spMk id="21" creationId="{10371924-94D9-48AF-9D5B-6471775BE81D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1"/>
            <ac:spMk id="24" creationId="{31A293D3-7189-453D-AB91-1291AAFF3DB1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1"/>
            <ac:spMk id="26" creationId="{249CF4D3-B5A3-4287-BC9D-E9BB8FA6EBB9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1"/>
            <ac:spMk id="39" creationId="{8E61E6FD-D40E-479C-ABE9-2B69AE20D8F2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1"/>
            <ac:spMk id="53" creationId="{E7F387A7-B3BF-4B1A-BFCA-2D21AD3DFE49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1"/>
            <ac:spMk id="55" creationId="{8B94E190-DDC2-4545-906F-A1699BD73DD0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1"/>
            <ac:spMk id="66" creationId="{9948D8CB-2DBE-4E48-98EA-DF9E2666A2DE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1"/>
            <ac:spMk id="67" creationId="{56AB69F6-9F0B-4AB6-BCA8-AA2FD69E9981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1"/>
            <ac:spMk id="70" creationId="{7CE85F33-17DC-4273-B06F-D171094449D7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1"/>
            <ac:spMk id="72" creationId="{69F4BCDD-D153-40D2-8DD1-2509EE0CE4C7}"/>
          </ac:spMkLst>
        </pc:spChg>
        <pc:spChg chg="mod">
          <ac:chgData name="caetanodejesusg98" userId="S::g19001098@lsus.edu::b1d0a028-cd4a-43f6-b362-e1bfca3d4a21" providerId="AD" clId="Web-{54C91E70-F78B-25F5-9D1A-DD76640AEEEE}" dt="2025-04-22T16:57:01.239" v="313" actId="20577"/>
          <ac:spMkLst>
            <pc:docMk/>
            <pc:sldMk cId="0" sldId="261"/>
            <ac:spMk id="83" creationId="{14989A04-83CC-4EEA-5E83-C83CBA94DFD1}"/>
          </ac:spMkLst>
        </pc:spChg>
        <pc:spChg chg="del">
          <ac:chgData name="caetanodejesusg98" userId="S::g19001098@lsus.edu::b1d0a028-cd4a-43f6-b362-e1bfca3d4a21" providerId="AD" clId="Web-{54C91E70-F78B-25F5-9D1A-DD76640AEEEE}" dt="2025-04-22T16:38:02.341" v="228"/>
          <ac:spMkLst>
            <pc:docMk/>
            <pc:sldMk cId="0" sldId="261"/>
            <ac:spMk id="85" creationId="{D9F9CFA6-09B7-1446-0ED5-63767B5A337A}"/>
          </ac:spMkLst>
        </pc:spChg>
        <pc:grpChg chg="del">
          <ac:chgData name="caetanodejesusg98" userId="S::g19001098@lsus.edu::b1d0a028-cd4a-43f6-b362-e1bfca3d4a21" providerId="AD" clId="Web-{54C91E70-F78B-25F5-9D1A-DD76640AEEEE}" dt="2025-04-22T16:56:01.488" v="308"/>
          <ac:grpSpMkLst>
            <pc:docMk/>
            <pc:sldMk cId="0" sldId="261"/>
            <ac:grpSpMk id="14" creationId="{9AE4726C-1831-4FE3-9A11-227F0DC2F0BC}"/>
          </ac:grpSpMkLst>
        </pc:grpChg>
      </pc:sldChg>
      <pc:sldChg chg="addSp delSp modSp">
        <pc:chgData name="caetanodejesusg98" userId="S::g19001098@lsus.edu::b1d0a028-cd4a-43f6-b362-e1bfca3d4a21" providerId="AD" clId="Web-{54C91E70-F78B-25F5-9D1A-DD76640AEEEE}" dt="2025-04-22T16:58:12.442" v="321"/>
        <pc:sldMkLst>
          <pc:docMk/>
          <pc:sldMk cId="0" sldId="263"/>
        </pc:sldMkLst>
        <pc:spChg chg="mod">
          <ac:chgData name="caetanodejesusg98" userId="S::g19001098@lsus.edu::b1d0a028-cd4a-43f6-b362-e1bfca3d4a21" providerId="AD" clId="Web-{54C91E70-F78B-25F5-9D1A-DD76640AEEEE}" dt="2025-04-22T16:37:51.482" v="227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3"/>
            <ac:spMk id="15" creationId="{0569ADE5-A097-4089-9B9C-A0B54CA84A65}"/>
          </ac:spMkLst>
        </pc:spChg>
        <pc:spChg chg="mod">
          <ac:chgData name="caetanodejesusg98" userId="S::g19001098@lsus.edu::b1d0a028-cd4a-43f6-b362-e1bfca3d4a21" providerId="AD" clId="Web-{54C91E70-F78B-25F5-9D1A-DD76640AEEEE}" dt="2025-04-22T16:37:44.419" v="225" actId="1076"/>
          <ac:spMkLst>
            <pc:docMk/>
            <pc:sldMk cId="0" sldId="263"/>
            <ac:spMk id="19" creationId="{D5BF75F8-4EA2-44F2-B6EA-3102419BE460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3"/>
            <ac:spMk id="24" creationId="{0CF1BE1B-D6DD-411E-96AB-2BEDA39C8659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3"/>
            <ac:spMk id="27" creationId="{A0FA8F7F-2926-4F25-9088-A3E86D0B7464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3"/>
            <ac:spMk id="28" creationId="{527A5DDC-207D-4303-9F79-5D19A87E1673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3"/>
            <ac:spMk id="29" creationId="{B21A0178-E0A0-4E63-BB90-0919529662FD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3"/>
            <ac:spMk id="30" creationId="{C99E031B-FF68-4278-A520-932C94F876BC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3"/>
            <ac:spMk id="33" creationId="{1FA4B526-A1D1-4B3C-B36D-2F286F5375E6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3"/>
            <ac:spMk id="37" creationId="{CF66BE12-1011-4281-9B5B-9EB78748CB66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3"/>
            <ac:spMk id="39" creationId="{AF8C6C46-BE99-434C-B6A1-24CC16A7A62B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3"/>
            <ac:spMk id="42" creationId="{0AE01D6D-B764-4C22-B93C-1EB06BEACFEE}"/>
          </ac:spMkLst>
        </pc:spChg>
        <pc:spChg chg="add ord">
          <ac:chgData name="caetanodejesusg98" userId="S::g19001098@lsus.edu::b1d0a028-cd4a-43f6-b362-e1bfca3d4a21" providerId="AD" clId="Web-{54C91E70-F78B-25F5-9D1A-DD76640AEEEE}" dt="2025-04-22T16:58:12.442" v="321"/>
          <ac:spMkLst>
            <pc:docMk/>
            <pc:sldMk cId="0" sldId="263"/>
            <ac:spMk id="214" creationId="{D5BF75F8-4EA2-44F2-B6EA-3102419BE460}"/>
          </ac:spMkLst>
        </pc:spChg>
        <pc:grpChg chg="del mod">
          <ac:chgData name="caetanodejesusg98" userId="S::g19001098@lsus.edu::b1d0a028-cd4a-43f6-b362-e1bfca3d4a21" providerId="AD" clId="Web-{54C91E70-F78B-25F5-9D1A-DD76640AEEEE}" dt="2025-04-22T16:57:45.083" v="318"/>
          <ac:grpSpMkLst>
            <pc:docMk/>
            <pc:sldMk cId="0" sldId="263"/>
            <ac:grpSpMk id="14" creationId="{70A29ECD-D68F-4AC9-9FA0-BEF7663BC1F5}"/>
          </ac:grpSpMkLst>
        </pc:grpChg>
        <pc:grpChg chg="del">
          <ac:chgData name="caetanodejesusg98" userId="S::g19001098@lsus.edu::b1d0a028-cd4a-43f6-b362-e1bfca3d4a21" providerId="AD" clId="Web-{54C91E70-F78B-25F5-9D1A-DD76640AEEEE}" dt="2025-04-22T16:58:00.536" v="319"/>
          <ac:grpSpMkLst>
            <pc:docMk/>
            <pc:sldMk cId="0" sldId="263"/>
            <ac:grpSpMk id="18" creationId="{9B1032AD-1AE2-4F16-A732-9C0A6A744C85}"/>
          </ac:grpSpMkLst>
        </pc:grpChg>
        <pc:graphicFrameChg chg="mod modGraphic">
          <ac:chgData name="caetanodejesusg98" userId="S::g19001098@lsus.edu::b1d0a028-cd4a-43f6-b362-e1bfca3d4a21" providerId="AD" clId="Web-{54C91E70-F78B-25F5-9D1A-DD76640AEEEE}" dt="2025-04-22T16:37:48.716" v="226" actId="1076"/>
          <ac:graphicFrameMkLst>
            <pc:docMk/>
            <pc:sldMk cId="0" sldId="263"/>
            <ac:graphicFrameMk id="5" creationId="{5549F450-CCC6-67AE-593E-B06DF8F1B0EC}"/>
          </ac:graphicFrameMkLst>
        </pc:graphicFrameChg>
      </pc:sldChg>
      <pc:sldChg chg="addSp delSp modSp mod setBg setClrOvrMap delDesignElem chgLayout">
        <pc:chgData name="caetanodejesusg98" userId="S::g19001098@lsus.edu::b1d0a028-cd4a-43f6-b362-e1bfca3d4a21" providerId="AD" clId="Web-{54C91E70-F78B-25F5-9D1A-DD76640AEEEE}" dt="2025-04-22T16:51:19.237" v="307"/>
        <pc:sldMkLst>
          <pc:docMk/>
          <pc:sldMk cId="0" sldId="264"/>
        </pc:sldMkLst>
        <pc:spChg chg="mod ord">
          <ac:chgData name="caetanodejesusg98" userId="S::g19001098@lsus.edu::b1d0a028-cd4a-43f6-b362-e1bfca3d4a21" providerId="AD" clId="Web-{54C91E70-F78B-25F5-9D1A-DD76640AEEEE}" dt="2025-04-22T16:50:24.549" v="301"/>
          <ac:spMkLst>
            <pc:docMk/>
            <pc:sldMk cId="0" sldId="264"/>
            <ac:spMk id="2" creationId="{00000000-0000-0000-0000-000000000000}"/>
          </ac:spMkLst>
        </pc:spChg>
        <pc:spChg chg="add del mod modVis">
          <ac:chgData name="caetanodejesusg98" userId="S::g19001098@lsus.edu::b1d0a028-cd4a-43f6-b362-e1bfca3d4a21" providerId="AD" clId="Web-{54C91E70-F78B-25F5-9D1A-DD76640AEEEE}" dt="2025-04-22T16:51:07.565" v="305"/>
          <ac:spMkLst>
            <pc:docMk/>
            <pc:sldMk cId="0" sldId="264"/>
            <ac:spMk id="12" creationId="{E79AA19A-D2E5-47F2-AF0A-1AF60D42CCBD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4"/>
            <ac:spMk id="17" creationId="{10DD6E0B-EC58-4D78-8125-AD2172CD2EB2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4"/>
            <ac:spMk id="23" creationId="{1CE912BA-808B-403C-B26F-8083A682EF54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4"/>
            <ac:spMk id="25" creationId="{700B2930-989F-49DC-B909-8150145AD09C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4"/>
            <ac:spMk id="29" creationId="{6A07EBB6-75B0-4867-9AAF-7A645F41484F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4"/>
            <ac:spMk id="35" creationId="{3B9B4933-5C48-49CF-9C6A-A29413150C75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4"/>
            <ac:spMk id="38" creationId="{6C045F21-7031-4278-BFEE-A9E856ADA9A1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4"/>
            <ac:spMk id="40" creationId="{A376EBB9-93F5-4B6F-95B3-C36B6C851ED1}"/>
          </ac:spMkLst>
        </pc:spChg>
        <pc:spChg chg="add del">
          <ac:chgData name="caetanodejesusg98" userId="S::g19001098@lsus.edu::b1d0a028-cd4a-43f6-b362-e1bfca3d4a21" providerId="AD" clId="Web-{54C91E70-F78B-25F5-9D1A-DD76640AEEEE}" dt="2025-04-22T16:50:24.549" v="301"/>
          <ac:spMkLst>
            <pc:docMk/>
            <pc:sldMk cId="0" sldId="264"/>
            <ac:spMk id="42" creationId="{092ADBCF-B973-4C52-B740-4963E95B35C5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4"/>
            <ac:spMk id="48" creationId="{EAFC4E0E-3390-457C-BCC9-A2479C10FE44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4"/>
            <ac:spMk id="53" creationId="{059B8971-2367-46BA-8FCC-D001A6C3690A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4"/>
            <ac:spMk id="54" creationId="{E4DF0A08-11EF-495A-980F-2ED66FBB8108}"/>
          </ac:spMkLst>
        </pc:spChg>
        <pc:spChg chg="add del">
          <ac:chgData name="caetanodejesusg98" userId="S::g19001098@lsus.edu::b1d0a028-cd4a-43f6-b362-e1bfca3d4a21" providerId="AD" clId="Web-{54C91E70-F78B-25F5-9D1A-DD76640AEEEE}" dt="2025-04-22T16:32:45.012" v="187"/>
          <ac:spMkLst>
            <pc:docMk/>
            <pc:sldMk cId="0" sldId="264"/>
            <ac:spMk id="56" creationId="{9FDB3AF7-1F52-4FC7-8B5D-4804290ED069}"/>
          </ac:spMkLst>
        </pc:spChg>
        <pc:spChg chg="add del">
          <ac:chgData name="caetanodejesusg98" userId="S::g19001098@lsus.edu::b1d0a028-cd4a-43f6-b362-e1bfca3d4a21" providerId="AD" clId="Web-{54C91E70-F78B-25F5-9D1A-DD76640AEEEE}" dt="2025-04-22T16:32:19.965" v="179"/>
          <ac:spMkLst>
            <pc:docMk/>
            <pc:sldMk cId="0" sldId="264"/>
            <ac:spMk id="59" creationId="{C6270675-9512-4978-8583-36659256EE23}"/>
          </ac:spMkLst>
        </pc:spChg>
        <pc:spChg chg="add del">
          <ac:chgData name="caetanodejesusg98" userId="S::g19001098@lsus.edu::b1d0a028-cd4a-43f6-b362-e1bfca3d4a21" providerId="AD" clId="Web-{54C91E70-F78B-25F5-9D1A-DD76640AEEEE}" dt="2025-04-22T16:32:45.012" v="187"/>
          <ac:spMkLst>
            <pc:docMk/>
            <pc:sldMk cId="0" sldId="264"/>
            <ac:spMk id="104" creationId="{3A24221C-670F-4411-AC01-F9F88CB3D702}"/>
          </ac:spMkLst>
        </pc:spChg>
        <pc:spChg chg="add del">
          <ac:chgData name="caetanodejesusg98" userId="S::g19001098@lsus.edu::b1d0a028-cd4a-43f6-b362-e1bfca3d4a21" providerId="AD" clId="Web-{54C91E70-F78B-25F5-9D1A-DD76640AEEEE}" dt="2025-04-22T16:32:51.527" v="189"/>
          <ac:spMkLst>
            <pc:docMk/>
            <pc:sldMk cId="0" sldId="264"/>
            <ac:spMk id="108" creationId="{C6270675-9512-4978-8583-36659256EE23}"/>
          </ac:spMkLst>
        </pc:spChg>
        <pc:spChg chg="add del mod">
          <ac:chgData name="caetanodejesusg98" userId="S::g19001098@lsus.edu::b1d0a028-cd4a-43f6-b362-e1bfca3d4a21" providerId="AD" clId="Web-{54C91E70-F78B-25F5-9D1A-DD76640AEEEE}" dt="2025-04-22T16:41:17.655" v="257"/>
          <ac:spMkLst>
            <pc:docMk/>
            <pc:sldMk cId="0" sldId="264"/>
            <ac:spMk id="257" creationId="{B7A6F00F-596F-7979-23D6-B88CF80AA21B}"/>
          </ac:spMkLst>
        </pc:spChg>
        <pc:spChg chg="add del">
          <ac:chgData name="caetanodejesusg98" userId="S::g19001098@lsus.edu::b1d0a028-cd4a-43f6-b362-e1bfca3d4a21" providerId="AD" clId="Web-{54C91E70-F78B-25F5-9D1A-DD76640AEEEE}" dt="2025-04-22T16:48:29.267" v="297"/>
          <ac:spMkLst>
            <pc:docMk/>
            <pc:sldMk cId="0" sldId="264"/>
            <ac:spMk id="264" creationId="{C6270675-9512-4978-8583-36659256EE23}"/>
          </ac:spMkLst>
        </pc:spChg>
        <pc:spChg chg="add del mod ord">
          <ac:chgData name="caetanodejesusg98" userId="S::g19001098@lsus.edu::b1d0a028-cd4a-43f6-b362-e1bfca3d4a21" providerId="AD" clId="Web-{54C91E70-F78B-25F5-9D1A-DD76640AEEEE}" dt="2025-04-22T16:50:24.549" v="301"/>
          <ac:spMkLst>
            <pc:docMk/>
            <pc:sldMk cId="0" sldId="264"/>
            <ac:spMk id="422" creationId="{4BD0BE90-C8EB-75CA-FA4A-C965731CA6B6}"/>
          </ac:spMkLst>
        </pc:spChg>
        <pc:grpChg chg="add del mod modVis">
          <ac:chgData name="caetanodejesusg98" userId="S::g19001098@lsus.edu::b1d0a028-cd4a-43f6-b362-e1bfca3d4a21" providerId="AD" clId="Web-{54C91E70-F78B-25F5-9D1A-DD76640AEEEE}" dt="2025-04-22T16:51:11.862" v="306"/>
          <ac:grpSpMkLst>
            <pc:docMk/>
            <pc:sldMk cId="0" sldId="264"/>
            <ac:grpSpMk id="13" creationId="{81F2BFD0-D896-4BA3-BA8F-0C866BD0246E}"/>
          </ac:grpSpMkLst>
        </pc:grpChg>
        <pc:grpChg chg="add del mod modVis">
          <ac:chgData name="caetanodejesusg98" userId="S::g19001098@lsus.edu::b1d0a028-cd4a-43f6-b362-e1bfca3d4a21" providerId="AD" clId="Web-{54C91E70-F78B-25F5-9D1A-DD76640AEEEE}" dt="2025-04-22T16:51:19.237" v="307"/>
          <ac:grpSpMkLst>
            <pc:docMk/>
            <pc:sldMk cId="0" sldId="264"/>
            <ac:grpSpMk id="44" creationId="{3FDD94EF-2C73-4E4C-8332-A75D8AC6BE3E}"/>
          </ac:grpSpMkLst>
        </pc:grpChg>
        <pc:graphicFrameChg chg="del mod modGraphic">
          <ac:chgData name="caetanodejesusg98" userId="S::g19001098@lsus.edu::b1d0a028-cd4a-43f6-b362-e1bfca3d4a21" providerId="AD" clId="Web-{54C91E70-F78B-25F5-9D1A-DD76640AEEEE}" dt="2025-04-22T16:38:31.185" v="233"/>
          <ac:graphicFrameMkLst>
            <pc:docMk/>
            <pc:sldMk cId="0" sldId="264"/>
            <ac:graphicFrameMk id="41" creationId="{84D2E906-8AD3-68F4-2BCB-9047D0668765}"/>
          </ac:graphicFrameMkLst>
        </pc:graphicFrameChg>
        <pc:graphicFrameChg chg="add mod modGraphic">
          <ac:chgData name="caetanodejesusg98" userId="S::g19001098@lsus.edu::b1d0a028-cd4a-43f6-b362-e1bfca3d4a21" providerId="AD" clId="Web-{54C91E70-F78B-25F5-9D1A-DD76640AEEEE}" dt="2025-04-22T16:48:29.267" v="297"/>
          <ac:graphicFrameMkLst>
            <pc:docMk/>
            <pc:sldMk cId="0" sldId="264"/>
            <ac:graphicFrameMk id="259" creationId="{BE75C194-26B2-F190-A654-0338622BA51D}"/>
          </ac:graphicFrameMkLst>
        </pc:graphicFrameChg>
        <pc:picChg chg="add del">
          <ac:chgData name="caetanodejesusg98" userId="S::g19001098@lsus.edu::b1d0a028-cd4a-43f6-b362-e1bfca3d4a21" providerId="AD" clId="Web-{54C91E70-F78B-25F5-9D1A-DD76640AEEEE}" dt="2025-04-22T16:50:24.549" v="301"/>
          <ac:picMkLst>
            <pc:docMk/>
            <pc:sldMk cId="0" sldId="264"/>
            <ac:picMk id="11" creationId="{91A1E618-D29E-4367-8C34-500E34D05B1E}"/>
          </ac:picMkLst>
        </pc:picChg>
        <pc:picChg chg="add del">
          <ac:chgData name="caetanodejesusg98" userId="S::g19001098@lsus.edu::b1d0a028-cd4a-43f6-b362-e1bfca3d4a21" providerId="AD" clId="Web-{54C91E70-F78B-25F5-9D1A-DD76640AEEEE}" dt="2025-04-22T16:32:45.012" v="187"/>
          <ac:picMkLst>
            <pc:docMk/>
            <pc:sldMk cId="0" sldId="264"/>
            <ac:picMk id="61" creationId="{99983362-16AE-4C35-B8B4-A44269F9A4D3}"/>
          </ac:picMkLst>
        </pc:picChg>
        <pc:picChg chg="add del">
          <ac:chgData name="caetanodejesusg98" userId="S::g19001098@lsus.edu::b1d0a028-cd4a-43f6-b362-e1bfca3d4a21" providerId="AD" clId="Web-{54C91E70-F78B-25F5-9D1A-DD76640AEEEE}" dt="2025-04-22T16:32:45.012" v="187"/>
          <ac:picMkLst>
            <pc:docMk/>
            <pc:sldMk cId="0" sldId="264"/>
            <ac:picMk id="106" creationId="{96BD1BD4-F5F9-4A91-81EA-5923E1AEE67F}"/>
          </ac:picMkLst>
        </pc:picChg>
      </pc:sldChg>
      <pc:sldChg chg="delSp modSp">
        <pc:chgData name="caetanodejesusg98" userId="S::g19001098@lsus.edu::b1d0a028-cd4a-43f6-b362-e1bfca3d4a21" providerId="AD" clId="Web-{54C91E70-F78B-25F5-9D1A-DD76640AEEEE}" dt="2025-04-22T16:57:33.129" v="317"/>
        <pc:sldMkLst>
          <pc:docMk/>
          <pc:sldMk cId="0" sldId="265"/>
        </pc:sldMkLst>
        <pc:spChg chg="del mod">
          <ac:chgData name="caetanodejesusg98" userId="S::g19001098@lsus.edu::b1d0a028-cd4a-43f6-b362-e1bfca3d4a21" providerId="AD" clId="Web-{54C91E70-F78B-25F5-9D1A-DD76640AEEEE}" dt="2025-04-22T16:57:33.129" v="317"/>
          <ac:spMkLst>
            <pc:docMk/>
            <pc:sldMk cId="0" sldId="265"/>
            <ac:spMk id="9" creationId="{C2E4E997-8672-4FFD-B8EC-9932A8E4714B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5"/>
            <ac:spMk id="17" creationId="{8AD071B3-046D-4479-91FE-01E9AD7C8AAB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5"/>
            <ac:spMk id="25" creationId="{11042975-3D19-4728-BCDA-D3F5CD633EDB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5"/>
            <ac:spMk id="27" creationId="{1C806824-5C2D-4747-B038-69EE4074B366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5"/>
            <ac:spMk id="29" creationId="{6C8C8ED4-90FA-4E97-AAF0-D5D51E6A935E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5"/>
            <ac:spMk id="31" creationId="{097E6E8A-9373-4655-882B-21715CCE97EE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5"/>
            <ac:spMk id="36" creationId="{CD34643B-9DF2-4310-8868-48252C3393F0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5"/>
            <ac:spMk id="37" creationId="{4E020C4E-AF64-44A8-B830-779541D8D549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5"/>
            <ac:spMk id="38" creationId="{D97BC3D3-B1B3-4825-9169-BBEF1DBCF055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0" sldId="265"/>
            <ac:spMk id="40" creationId="{2F99594A-5BBD-4E10-A818-8BE52B7D952C}"/>
          </ac:spMkLst>
        </pc:spChg>
        <pc:picChg chg="mod">
          <ac:chgData name="caetanodejesusg98" userId="S::g19001098@lsus.edu::b1d0a028-cd4a-43f6-b362-e1bfca3d4a21" providerId="AD" clId="Web-{54C91E70-F78B-25F5-9D1A-DD76640AEEEE}" dt="2025-04-22T16:57:27.395" v="315" actId="1076"/>
          <ac:picMkLst>
            <pc:docMk/>
            <pc:sldMk cId="0" sldId="265"/>
            <ac:picMk id="4" creationId="{7A43A34D-F944-DDE2-1870-1576E145CB45}"/>
          </ac:picMkLst>
        </pc:picChg>
        <pc:picChg chg="del">
          <ac:chgData name="caetanodejesusg98" userId="S::g19001098@lsus.edu::b1d0a028-cd4a-43f6-b362-e1bfca3d4a21" providerId="AD" clId="Web-{54C91E70-F78B-25F5-9D1A-DD76640AEEEE}" dt="2025-04-22T16:57:33.129" v="316"/>
          <ac:picMkLst>
            <pc:docMk/>
            <pc:sldMk cId="0" sldId="265"/>
            <ac:picMk id="11" creationId="{FE6BA9E6-1D9E-4D30-B528-D49FA1342E4E}"/>
          </ac:picMkLst>
        </pc:picChg>
      </pc:sldChg>
      <pc:sldChg chg="delSp modSp">
        <pc:chgData name="caetanodejesusg98" userId="S::g19001098@lsus.edu::b1d0a028-cd4a-43f6-b362-e1bfca3d4a21" providerId="AD" clId="Web-{54C91E70-F78B-25F5-9D1A-DD76640AEEEE}" dt="2025-04-22T17:00:41.162" v="329"/>
        <pc:sldMkLst>
          <pc:docMk/>
          <pc:sldMk cId="2715482224" sldId="266"/>
        </pc:sldMkLst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2715482224" sldId="266"/>
            <ac:spMk id="15" creationId="{9175DCC0-514A-4CA1-AD9A-1BB0FFF1B4FC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2715482224" sldId="266"/>
            <ac:spMk id="16" creationId="{10371924-94D9-48AF-9D5B-6471775BE81D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2715482224" sldId="266"/>
            <ac:spMk id="24" creationId="{EC8AF156-0BE9-437D-A83B-87364146D070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2715482224" sldId="266"/>
            <ac:spMk id="26" creationId="{F3E812EB-415E-4B60-B0FB-65386882CEED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2715482224" sldId="266"/>
            <ac:spMk id="31" creationId="{7ACA3646-863C-4D00-A58A-62C7FE71CE3D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2715482224" sldId="266"/>
            <ac:spMk id="33" creationId="{45302917-5DBE-4CF2-B52F-478F93FDDE70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2715482224" sldId="266"/>
            <ac:spMk id="37" creationId="{51BE8BEC-76C7-41FE-AB76-35194C2442DC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2715482224" sldId="266"/>
            <ac:spMk id="48" creationId="{E7F387A7-B3BF-4B1A-BFCA-2D21AD3DFE49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2715482224" sldId="266"/>
            <ac:spMk id="58" creationId="{7BEEDDE5-CB8A-4DF9-858F-4D9462D955A7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2715482224" sldId="266"/>
            <ac:spMk id="66" creationId="{5CD001CF-F2C4-4810-A8D9-679F9F89E5E8}"/>
          </ac:spMkLst>
        </pc:spChg>
        <pc:grpChg chg="del">
          <ac:chgData name="caetanodejesusg98" userId="S::g19001098@lsus.edu::b1d0a028-cd4a-43f6-b362-e1bfca3d4a21" providerId="AD" clId="Web-{54C91E70-F78B-25F5-9D1A-DD76640AEEEE}" dt="2025-04-22T17:00:41.162" v="329"/>
          <ac:grpSpMkLst>
            <pc:docMk/>
            <pc:sldMk cId="2715482224" sldId="266"/>
            <ac:grpSpMk id="9" creationId="{9AE4726C-1831-4FE3-9A11-227F0DC2F0BC}"/>
          </ac:grpSpMkLst>
        </pc:grpChg>
      </pc:sldChg>
      <pc:sldChg chg="modSp">
        <pc:chgData name="caetanodejesusg98" userId="S::g19001098@lsus.edu::b1d0a028-cd4a-43f6-b362-e1bfca3d4a21" providerId="AD" clId="Web-{54C91E70-F78B-25F5-9D1A-DD76640AEEEE}" dt="2025-04-22T16:29:08.839" v="165" actId="1076"/>
        <pc:sldMkLst>
          <pc:docMk/>
          <pc:sldMk cId="932746966" sldId="268"/>
        </pc:sldMkLst>
        <pc:spChg chg="mod">
          <ac:chgData name="caetanodejesusg98" userId="S::g19001098@lsus.edu::b1d0a028-cd4a-43f6-b362-e1bfca3d4a21" providerId="AD" clId="Web-{54C91E70-F78B-25F5-9D1A-DD76640AEEEE}" dt="2025-04-22T16:29:08.839" v="165" actId="1076"/>
          <ac:spMkLst>
            <pc:docMk/>
            <pc:sldMk cId="932746966" sldId="268"/>
            <ac:spMk id="2" creationId="{7C23797B-3F05-A146-482A-044D351F45A9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932746966" sldId="268"/>
            <ac:spMk id="3" creationId="{5B090E6A-21EB-ABC7-E395-08E18DF16AE7}"/>
          </ac:spMkLst>
        </pc:spChg>
        <pc:graphicFrameChg chg="mod">
          <ac:chgData name="caetanodejesusg98" userId="S::g19001098@lsus.edu::b1d0a028-cd4a-43f6-b362-e1bfca3d4a21" providerId="AD" clId="Web-{54C91E70-F78B-25F5-9D1A-DD76640AEEEE}" dt="2025-04-22T16:04:02.846" v="3"/>
          <ac:graphicFrameMkLst>
            <pc:docMk/>
            <pc:sldMk cId="932746966" sldId="268"/>
            <ac:graphicFrameMk id="5" creationId="{8A70B128-8D5A-CE55-B912-F99EEF95C1F2}"/>
          </ac:graphicFrameMkLst>
        </pc:graphicFrameChg>
      </pc:sldChg>
      <pc:sldChg chg="addSp modSp">
        <pc:chgData name="caetanodejesusg98" userId="S::g19001098@lsus.edu::b1d0a028-cd4a-43f6-b362-e1bfca3d4a21" providerId="AD" clId="Web-{54C91E70-F78B-25F5-9D1A-DD76640AEEEE}" dt="2025-04-22T17:52:29.735" v="395" actId="1076"/>
        <pc:sldMkLst>
          <pc:docMk/>
          <pc:sldMk cId="130866356" sldId="269"/>
        </pc:sldMkLst>
        <pc:spChg chg="mod">
          <ac:chgData name="caetanodejesusg98" userId="S::g19001098@lsus.edu::b1d0a028-cd4a-43f6-b362-e1bfca3d4a21" providerId="AD" clId="Web-{54C91E70-F78B-25F5-9D1A-DD76640AEEEE}" dt="2025-04-22T16:58:42.927" v="325"/>
          <ac:spMkLst>
            <pc:docMk/>
            <pc:sldMk cId="130866356" sldId="269"/>
            <ac:spMk id="2" creationId="{59B782DC-42D4-7993-54D9-91E0BA2A2551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k cId="130866356" sldId="269"/>
            <ac:spMk id="3" creationId="{514F5600-47C7-9AB1-AF15-568BB6B35078}"/>
          </ac:spMkLst>
        </pc:spChg>
        <pc:picChg chg="add mod">
          <ac:chgData name="caetanodejesusg98" userId="S::g19001098@lsus.edu::b1d0a028-cd4a-43f6-b362-e1bfca3d4a21" providerId="AD" clId="Web-{54C91E70-F78B-25F5-9D1A-DD76640AEEEE}" dt="2025-04-22T17:52:29.735" v="395" actId="1076"/>
          <ac:picMkLst>
            <pc:docMk/>
            <pc:sldMk cId="130866356" sldId="269"/>
            <ac:picMk id="4" creationId="{568A3506-D734-B06B-AE82-1DB3CC88B6CC}"/>
          </ac:picMkLst>
        </pc:picChg>
      </pc:sldChg>
      <pc:sldChg chg="addSp delSp modSp add">
        <pc:chgData name="caetanodejesusg98" userId="S::g19001098@lsus.edu::b1d0a028-cd4a-43f6-b362-e1bfca3d4a21" providerId="AD" clId="Web-{54C91E70-F78B-25F5-9D1A-DD76640AEEEE}" dt="2025-04-22T16:19:09.601" v="89" actId="20577"/>
        <pc:sldMkLst>
          <pc:docMk/>
          <pc:sldMk cId="224947471" sldId="270"/>
        </pc:sldMkLst>
        <pc:spChg chg="mod">
          <ac:chgData name="caetanodejesusg98" userId="S::g19001098@lsus.edu::b1d0a028-cd4a-43f6-b362-e1bfca3d4a21" providerId="AD" clId="Web-{54C91E70-F78B-25F5-9D1A-DD76640AEEEE}" dt="2025-04-22T16:19:09.601" v="89" actId="20577"/>
          <ac:spMkLst>
            <pc:docMk/>
            <pc:sldMk cId="224947471" sldId="270"/>
            <ac:spMk id="8" creationId="{A51282E0-E4DE-1E46-9448-91942CCBE91A}"/>
          </ac:spMkLst>
        </pc:spChg>
        <pc:spChg chg="mod">
          <ac:chgData name="caetanodejesusg98" userId="S::g19001098@lsus.edu::b1d0a028-cd4a-43f6-b362-e1bfca3d4a21" providerId="AD" clId="Web-{54C91E70-F78B-25F5-9D1A-DD76640AEEEE}" dt="2025-04-22T16:18:16.648" v="79" actId="1076"/>
          <ac:spMkLst>
            <pc:docMk/>
            <pc:sldMk cId="224947471" sldId="270"/>
            <ac:spMk id="18" creationId="{4231B1F7-F6FC-A528-543A-258CF94308EF}"/>
          </ac:spMkLst>
        </pc:spChg>
        <pc:spChg chg="mod">
          <ac:chgData name="caetanodejesusg98" userId="S::g19001098@lsus.edu::b1d0a028-cd4a-43f6-b362-e1bfca3d4a21" providerId="AD" clId="Web-{54C91E70-F78B-25F5-9D1A-DD76640AEEEE}" dt="2025-04-22T16:18:08.351" v="77" actId="1076"/>
          <ac:spMkLst>
            <pc:docMk/>
            <pc:sldMk cId="224947471" sldId="270"/>
            <ac:spMk id="22" creationId="{40FA7E6F-F989-1526-314F-6CEE8C391E61}"/>
          </ac:spMkLst>
        </pc:spChg>
        <pc:spChg chg="mod">
          <ac:chgData name="caetanodejesusg98" userId="S::g19001098@lsus.edu::b1d0a028-cd4a-43f6-b362-e1bfca3d4a21" providerId="AD" clId="Web-{54C91E70-F78B-25F5-9D1A-DD76640AEEEE}" dt="2025-04-22T16:18:36.320" v="83" actId="20577"/>
          <ac:spMkLst>
            <pc:docMk/>
            <pc:sldMk cId="224947471" sldId="270"/>
            <ac:spMk id="26" creationId="{DDD5389C-45E0-DE8A-623E-E5DAD96DA9A0}"/>
          </ac:spMkLst>
        </pc:spChg>
        <pc:spChg chg="mod">
          <ac:chgData name="caetanodejesusg98" userId="S::g19001098@lsus.edu::b1d0a028-cd4a-43f6-b362-e1bfca3d4a21" providerId="AD" clId="Web-{54C91E70-F78B-25F5-9D1A-DD76640AEEEE}" dt="2025-04-22T16:18:43.507" v="84" actId="20577"/>
          <ac:spMkLst>
            <pc:docMk/>
            <pc:sldMk cId="224947471" sldId="270"/>
            <ac:spMk id="30" creationId="{FDEBF29E-1A21-4BF9-FC23-AA69C6826E34}"/>
          </ac:spMkLst>
        </pc:spChg>
        <pc:spChg chg="mod">
          <ac:chgData name="caetanodejesusg98" userId="S::g19001098@lsus.edu::b1d0a028-cd4a-43f6-b362-e1bfca3d4a21" providerId="AD" clId="Web-{54C91E70-F78B-25F5-9D1A-DD76640AEEEE}" dt="2025-04-22T16:18:53.648" v="86" actId="20577"/>
          <ac:spMkLst>
            <pc:docMk/>
            <pc:sldMk cId="224947471" sldId="270"/>
            <ac:spMk id="34" creationId="{09C5A6BE-43C4-443F-4246-C96B891FD764}"/>
          </ac:spMkLst>
        </pc:spChg>
        <pc:picChg chg="add mod">
          <ac:chgData name="caetanodejesusg98" userId="S::g19001098@lsus.edu::b1d0a028-cd4a-43f6-b362-e1bfca3d4a21" providerId="AD" clId="Web-{54C91E70-F78B-25F5-9D1A-DD76640AEEEE}" dt="2025-04-22T16:16:19.272" v="57"/>
          <ac:picMkLst>
            <pc:docMk/>
            <pc:sldMk cId="224947471" sldId="270"/>
            <ac:picMk id="4" creationId="{B6A5A6F0-AE28-34D2-7E2F-E6437D6AC5A8}"/>
          </ac:picMkLst>
        </pc:picChg>
        <pc:picChg chg="add mod">
          <ac:chgData name="caetanodejesusg98" userId="S::g19001098@lsus.edu::b1d0a028-cd4a-43f6-b362-e1bfca3d4a21" providerId="AD" clId="Web-{54C91E70-F78B-25F5-9D1A-DD76640AEEEE}" dt="2025-04-22T16:16:42.350" v="62"/>
          <ac:picMkLst>
            <pc:docMk/>
            <pc:sldMk cId="224947471" sldId="270"/>
            <ac:picMk id="6" creationId="{E875CBA7-0776-BF2A-9CD4-1C0BDAABFC09}"/>
          </ac:picMkLst>
        </pc:picChg>
        <pc:picChg chg="mod">
          <ac:chgData name="caetanodejesusg98" userId="S::g19001098@lsus.edu::b1d0a028-cd4a-43f6-b362-e1bfca3d4a21" providerId="AD" clId="Web-{54C91E70-F78B-25F5-9D1A-DD76640AEEEE}" dt="2025-04-22T16:18:22.507" v="81" actId="1076"/>
          <ac:picMkLst>
            <pc:docMk/>
            <pc:sldMk cId="224947471" sldId="270"/>
            <ac:picMk id="9" creationId="{A379BC07-7A67-2578-B947-4D9A1A04F797}"/>
          </ac:picMkLst>
        </pc:picChg>
        <pc:picChg chg="mod">
          <ac:chgData name="caetanodejesusg98" userId="S::g19001098@lsus.edu::b1d0a028-cd4a-43f6-b362-e1bfca3d4a21" providerId="AD" clId="Web-{54C91E70-F78B-25F5-9D1A-DD76640AEEEE}" dt="2025-04-22T16:18:13.195" v="78" actId="14100"/>
          <ac:picMkLst>
            <pc:docMk/>
            <pc:sldMk cId="224947471" sldId="270"/>
            <ac:picMk id="10" creationId="{752AC40E-641B-9FC5-787C-159BFF80CBA3}"/>
          </ac:picMkLst>
        </pc:picChg>
        <pc:picChg chg="del">
          <ac:chgData name="caetanodejesusg98" userId="S::g19001098@lsus.edu::b1d0a028-cd4a-43f6-b362-e1bfca3d4a21" providerId="AD" clId="Web-{54C91E70-F78B-25F5-9D1A-DD76640AEEEE}" dt="2025-04-22T16:16:47.428" v="64"/>
          <ac:picMkLst>
            <pc:docMk/>
            <pc:sldMk cId="224947471" sldId="270"/>
            <ac:picMk id="11" creationId="{6189962A-3559-1751-2973-2BD003F353B7}"/>
          </ac:picMkLst>
        </pc:picChg>
        <pc:picChg chg="del">
          <ac:chgData name="caetanodejesusg98" userId="S::g19001098@lsus.edu::b1d0a028-cd4a-43f6-b362-e1bfca3d4a21" providerId="AD" clId="Web-{54C91E70-F78B-25F5-9D1A-DD76640AEEEE}" dt="2025-04-22T16:15:56.084" v="53"/>
          <ac:picMkLst>
            <pc:docMk/>
            <pc:sldMk cId="224947471" sldId="270"/>
            <ac:picMk id="12" creationId="{F4D2885A-DE18-4B5E-BD3F-D70EFDE2C7E6}"/>
          </ac:picMkLst>
        </pc:picChg>
        <pc:picChg chg="del">
          <ac:chgData name="caetanodejesusg98" userId="S::g19001098@lsus.edu::b1d0a028-cd4a-43f6-b362-e1bfca3d4a21" providerId="AD" clId="Web-{54C91E70-F78B-25F5-9D1A-DD76640AEEEE}" dt="2025-04-22T16:16:29.960" v="58"/>
          <ac:picMkLst>
            <pc:docMk/>
            <pc:sldMk cId="224947471" sldId="270"/>
            <ac:picMk id="13" creationId="{DC59798C-2308-957A-82B9-7EF6CC08BAB3}"/>
          </ac:picMkLst>
        </pc:picChg>
        <pc:picChg chg="del">
          <ac:chgData name="caetanodejesusg98" userId="S::g19001098@lsus.edu::b1d0a028-cd4a-43f6-b362-e1bfca3d4a21" providerId="AD" clId="Web-{54C91E70-F78B-25F5-9D1A-DD76640AEEEE}" dt="2025-04-22T16:17:18.663" v="69"/>
          <ac:picMkLst>
            <pc:docMk/>
            <pc:sldMk cId="224947471" sldId="270"/>
            <ac:picMk id="14" creationId="{547E0435-0FF6-6A8A-EE53-5D746D4D8FF6}"/>
          </ac:picMkLst>
        </pc:picChg>
        <pc:picChg chg="add mod">
          <ac:chgData name="caetanodejesusg98" userId="S::g19001098@lsus.edu::b1d0a028-cd4a-43f6-b362-e1bfca3d4a21" providerId="AD" clId="Web-{54C91E70-F78B-25F5-9D1A-DD76640AEEEE}" dt="2025-04-22T16:17:02.038" v="68"/>
          <ac:picMkLst>
            <pc:docMk/>
            <pc:sldMk cId="224947471" sldId="270"/>
            <ac:picMk id="15" creationId="{978C0AA3-6440-5FC3-77C2-2DE6FD981C61}"/>
          </ac:picMkLst>
        </pc:picChg>
        <pc:picChg chg="add mod">
          <ac:chgData name="caetanodejesusg98" userId="S::g19001098@lsus.edu::b1d0a028-cd4a-43f6-b362-e1bfca3d4a21" providerId="AD" clId="Web-{54C91E70-F78B-25F5-9D1A-DD76640AEEEE}" dt="2025-04-22T16:18:01.116" v="76" actId="1076"/>
          <ac:picMkLst>
            <pc:docMk/>
            <pc:sldMk cId="224947471" sldId="270"/>
            <ac:picMk id="17" creationId="{4906ECE2-7962-869F-CD9E-7B92F3850D65}"/>
          </ac:picMkLst>
        </pc:picChg>
      </pc:sldChg>
      <pc:sldChg chg="addSp delSp modSp add replId">
        <pc:chgData name="caetanodejesusg98" userId="S::g19001098@lsus.edu::b1d0a028-cd4a-43f6-b362-e1bfca3d4a21" providerId="AD" clId="Web-{54C91E70-F78B-25F5-9D1A-DD76640AEEEE}" dt="2025-04-22T16:45:06.906" v="287"/>
        <pc:sldMkLst>
          <pc:docMk/>
          <pc:sldMk cId="1728599261" sldId="271"/>
        </pc:sldMkLst>
        <pc:spChg chg="del mod">
          <ac:chgData name="caetanodejesusg98" userId="S::g19001098@lsus.edu::b1d0a028-cd4a-43f6-b362-e1bfca3d4a21" providerId="AD" clId="Web-{54C91E70-F78B-25F5-9D1A-DD76640AEEEE}" dt="2025-04-22T16:34:38.215" v="200"/>
          <ac:spMkLst>
            <pc:docMk/>
            <pc:sldMk cId="1728599261" sldId="271"/>
            <ac:spMk id="2" creationId="{26E7ADB6-A931-D316-8221-4F1F399CBAA9}"/>
          </ac:spMkLst>
        </pc:spChg>
        <pc:spChg chg="del mod topLvl">
          <ac:chgData name="caetanodejesusg98" userId="S::g19001098@lsus.edu::b1d0a028-cd4a-43f6-b362-e1bfca3d4a21" providerId="AD" clId="Web-{54C91E70-F78B-25F5-9D1A-DD76640AEEEE}" dt="2025-04-22T16:44:47.875" v="285"/>
          <ac:spMkLst>
            <pc:docMk/>
            <pc:sldMk cId="1728599261" sldId="271"/>
            <ac:spMk id="15" creationId="{33D8D719-ED18-A26F-5E44-6A40E159518C}"/>
          </ac:spMkLst>
        </pc:spChg>
        <pc:spChg chg="mod">
          <ac:chgData name="caetanodejesusg98" userId="S::g19001098@lsus.edu::b1d0a028-cd4a-43f6-b362-e1bfca3d4a21" providerId="AD" clId="Web-{54C91E70-F78B-25F5-9D1A-DD76640AEEEE}" dt="2025-04-22T16:35:50.841" v="210" actId="1076"/>
          <ac:spMkLst>
            <pc:docMk/>
            <pc:sldMk cId="1728599261" sldId="271"/>
            <ac:spMk id="19" creationId="{A6FB1058-4D36-FC91-DA1A-8C23B8F31304}"/>
          </ac:spMkLst>
        </pc:spChg>
        <pc:spChg chg="add del mod">
          <ac:chgData name="caetanodejesusg98" userId="S::g19001098@lsus.edu::b1d0a028-cd4a-43f6-b362-e1bfca3d4a21" providerId="AD" clId="Web-{54C91E70-F78B-25F5-9D1A-DD76640AEEEE}" dt="2025-04-22T16:34:42.497" v="201"/>
          <ac:spMkLst>
            <pc:docMk/>
            <pc:sldMk cId="1728599261" sldId="271"/>
            <ac:spMk id="53" creationId="{FD6618F8-B462-DE17-8F41-4B2AE4ED120E}"/>
          </ac:spMkLst>
        </pc:spChg>
        <pc:spChg chg="add del mod">
          <ac:chgData name="caetanodejesusg98" userId="S::g19001098@lsus.edu::b1d0a028-cd4a-43f6-b362-e1bfca3d4a21" providerId="AD" clId="Web-{54C91E70-F78B-25F5-9D1A-DD76640AEEEE}" dt="2025-04-22T16:34:45.028" v="202"/>
          <ac:spMkLst>
            <pc:docMk/>
            <pc:sldMk cId="1728599261" sldId="271"/>
            <ac:spMk id="55" creationId="{52FF9D9E-9944-1E4F-7955-29BF65583FAE}"/>
          </ac:spMkLst>
        </pc:spChg>
        <pc:spChg chg="add del mod">
          <ac:chgData name="caetanodejesusg98" userId="S::g19001098@lsus.edu::b1d0a028-cd4a-43f6-b362-e1bfca3d4a21" providerId="AD" clId="Web-{54C91E70-F78B-25F5-9D1A-DD76640AEEEE}" dt="2025-04-22T16:36:59.185" v="220"/>
          <ac:spMkLst>
            <pc:docMk/>
            <pc:sldMk cId="1728599261" sldId="271"/>
            <ac:spMk id="140" creationId="{93FDB2F8-D681-38FA-C99E-BAC217BA5A81}"/>
          </ac:spMkLst>
        </pc:spChg>
        <pc:spChg chg="add mod">
          <ac:chgData name="caetanodejesusg98" userId="S::g19001098@lsus.edu::b1d0a028-cd4a-43f6-b362-e1bfca3d4a21" providerId="AD" clId="Web-{54C91E70-F78B-25F5-9D1A-DD76640AEEEE}" dt="2025-04-22T16:43:10.640" v="275" actId="1076"/>
          <ac:spMkLst>
            <pc:docMk/>
            <pc:sldMk cId="1728599261" sldId="271"/>
            <ac:spMk id="142" creationId="{E242E33C-869F-E7BB-4B8A-09A454DF15BC}"/>
          </ac:spMkLst>
        </pc:spChg>
        <pc:spChg chg="add del mod">
          <ac:chgData name="caetanodejesusg98" userId="S::g19001098@lsus.edu::b1d0a028-cd4a-43f6-b362-e1bfca3d4a21" providerId="AD" clId="Web-{54C91E70-F78B-25F5-9D1A-DD76640AEEEE}" dt="2025-04-22T16:42:21.812" v="265"/>
          <ac:spMkLst>
            <pc:docMk/>
            <pc:sldMk cId="1728599261" sldId="271"/>
            <ac:spMk id="143" creationId="{A6FB1058-4D36-FC91-DA1A-8C23B8F31304}"/>
          </ac:spMkLst>
        </pc:spChg>
        <pc:grpChg chg="del">
          <ac:chgData name="caetanodejesusg98" userId="S::g19001098@lsus.edu::b1d0a028-cd4a-43f6-b362-e1bfca3d4a21" providerId="AD" clId="Web-{54C91E70-F78B-25F5-9D1A-DD76640AEEEE}" dt="2025-04-22T16:44:47.875" v="285"/>
          <ac:grpSpMkLst>
            <pc:docMk/>
            <pc:sldMk cId="1728599261" sldId="271"/>
            <ac:grpSpMk id="14" creationId="{2CAD7A63-6439-5008-1F9C-4EB85DABACEA}"/>
          </ac:grpSpMkLst>
        </pc:grpChg>
        <pc:grpChg chg="del">
          <ac:chgData name="caetanodejesusg98" userId="S::g19001098@lsus.edu::b1d0a028-cd4a-43f6-b362-e1bfca3d4a21" providerId="AD" clId="Web-{54C91E70-F78B-25F5-9D1A-DD76640AEEEE}" dt="2025-04-22T16:37:25.888" v="222"/>
          <ac:grpSpMkLst>
            <pc:docMk/>
            <pc:sldMk cId="1728599261" sldId="271"/>
            <ac:grpSpMk id="18" creationId="{E10FDADA-7BC5-8A37-F2F1-7A00E81924C4}"/>
          </ac:grpSpMkLst>
        </pc:grpChg>
        <pc:graphicFrameChg chg="del">
          <ac:chgData name="caetanodejesusg98" userId="S::g19001098@lsus.edu::b1d0a028-cd4a-43f6-b362-e1bfca3d4a21" providerId="AD" clId="Web-{54C91E70-F78B-25F5-9D1A-DD76640AEEEE}" dt="2025-04-22T16:34:33.200" v="197"/>
          <ac:graphicFrameMkLst>
            <pc:docMk/>
            <pc:sldMk cId="1728599261" sldId="271"/>
            <ac:graphicFrameMk id="5" creationId="{F8B9270B-12C6-2EF8-8667-2C53F6E83C56}"/>
          </ac:graphicFrameMkLst>
        </pc:graphicFrameChg>
        <pc:graphicFrameChg chg="add del mod modGraphic">
          <ac:chgData name="caetanodejesusg98" userId="S::g19001098@lsus.edu::b1d0a028-cd4a-43f6-b362-e1bfca3d4a21" providerId="AD" clId="Web-{54C91E70-F78B-25F5-9D1A-DD76640AEEEE}" dt="2025-04-22T16:36:53.419" v="219"/>
          <ac:graphicFrameMkLst>
            <pc:docMk/>
            <pc:sldMk cId="1728599261" sldId="271"/>
            <ac:graphicFrameMk id="57" creationId="{5D41E522-E9E1-7511-EF6E-E357796BACFE}"/>
          </ac:graphicFrameMkLst>
        </pc:graphicFrameChg>
        <pc:graphicFrameChg chg="add mod modGraphic">
          <ac:chgData name="caetanodejesusg98" userId="S::g19001098@lsus.edu::b1d0a028-cd4a-43f6-b362-e1bfca3d4a21" providerId="AD" clId="Web-{54C91E70-F78B-25F5-9D1A-DD76640AEEEE}" dt="2025-04-22T16:43:42.828" v="283"/>
          <ac:graphicFrameMkLst>
            <pc:docMk/>
            <pc:sldMk cId="1728599261" sldId="271"/>
            <ac:graphicFrameMk id="144" creationId="{84D2E906-8AD3-68F4-2BCB-9047D0668765}"/>
          </ac:graphicFrameMkLst>
        </pc:graphicFrameChg>
        <pc:picChg chg="del">
          <ac:chgData name="caetanodejesusg98" userId="S::g19001098@lsus.edu::b1d0a028-cd4a-43f6-b362-e1bfca3d4a21" providerId="AD" clId="Web-{54C91E70-F78B-25F5-9D1A-DD76640AEEEE}" dt="2025-04-22T16:35:03.887" v="203"/>
          <ac:picMkLst>
            <pc:docMk/>
            <pc:sldMk cId="1728599261" sldId="271"/>
            <ac:picMk id="10" creationId="{B971A526-4356-33A4-1141-0FCBC87A9ACB}"/>
          </ac:picMkLst>
        </pc:picChg>
        <pc:picChg chg="del mod topLvl">
          <ac:chgData name="caetanodejesusg98" userId="S::g19001098@lsus.edu::b1d0a028-cd4a-43f6-b362-e1bfca3d4a21" providerId="AD" clId="Web-{54C91E70-F78B-25F5-9D1A-DD76640AEEEE}" dt="2025-04-22T16:45:06.906" v="287"/>
          <ac:picMkLst>
            <pc:docMk/>
            <pc:sldMk cId="1728599261" sldId="271"/>
            <ac:picMk id="16" creationId="{7AA80314-7697-E1BC-4D00-968ACEAE0F1D}"/>
          </ac:picMkLst>
        </pc:picChg>
      </pc:sldChg>
      <pc:sldChg chg="addSp delSp modSp add del replId">
        <pc:chgData name="caetanodejesusg98" userId="S::g19001098@lsus.edu::b1d0a028-cd4a-43f6-b362-e1bfca3d4a21" providerId="AD" clId="Web-{54C91E70-F78B-25F5-9D1A-DD76640AEEEE}" dt="2025-04-22T16:26:45.135" v="139"/>
        <pc:sldMkLst>
          <pc:docMk/>
          <pc:sldMk cId="3089032534" sldId="271"/>
        </pc:sldMkLst>
        <pc:spChg chg="del">
          <ac:chgData name="caetanodejesusg98" userId="S::g19001098@lsus.edu::b1d0a028-cd4a-43f6-b362-e1bfca3d4a21" providerId="AD" clId="Web-{54C91E70-F78B-25F5-9D1A-DD76640AEEEE}" dt="2025-04-22T16:12:11.802" v="37"/>
          <ac:spMkLst>
            <pc:docMk/>
            <pc:sldMk cId="3089032534" sldId="271"/>
            <ac:spMk id="2" creationId="{468BA1FB-54AF-9093-FE9E-4C8D9CCCB77A}"/>
          </ac:spMkLst>
        </pc:spChg>
        <pc:spChg chg="add del mod">
          <ac:chgData name="caetanodejesusg98" userId="S::g19001098@lsus.edu::b1d0a028-cd4a-43f6-b362-e1bfca3d4a21" providerId="AD" clId="Web-{54C91E70-F78B-25F5-9D1A-DD76640AEEEE}" dt="2025-04-22T16:11:55.552" v="35"/>
          <ac:spMkLst>
            <pc:docMk/>
            <pc:sldMk cId="3089032534" sldId="271"/>
            <ac:spMk id="13" creationId="{4D3E837B-A76A-88EB-F16C-7E8BE6F02A4F}"/>
          </ac:spMkLst>
        </pc:spChg>
        <pc:spChg chg="add del mod">
          <ac:chgData name="caetanodejesusg98" userId="S::g19001098@lsus.edu::b1d0a028-cd4a-43f6-b362-e1bfca3d4a21" providerId="AD" clId="Web-{54C91E70-F78B-25F5-9D1A-DD76640AEEEE}" dt="2025-04-22T16:12:17.599" v="39"/>
          <ac:spMkLst>
            <pc:docMk/>
            <pc:sldMk cId="3089032534" sldId="271"/>
            <ac:spMk id="36" creationId="{20344010-C057-89C8-1076-0124EC6E3C0E}"/>
          </ac:spMkLst>
        </pc:spChg>
        <pc:spChg chg="add mod">
          <ac:chgData name="caetanodejesusg98" userId="S::g19001098@lsus.edu::b1d0a028-cd4a-43f6-b362-e1bfca3d4a21" providerId="AD" clId="Web-{54C91E70-F78B-25F5-9D1A-DD76640AEEEE}" dt="2025-04-22T16:13:43.912" v="49"/>
          <ac:spMkLst>
            <pc:docMk/>
            <pc:sldMk cId="3089032534" sldId="271"/>
            <ac:spMk id="57" creationId="{11EEB400-9F0B-0E19-4534-A35731F0859A}"/>
          </ac:spMkLst>
        </pc:spChg>
        <pc:spChg chg="add del">
          <ac:chgData name="caetanodejesusg98" userId="S::g19001098@lsus.edu::b1d0a028-cd4a-43f6-b362-e1bfca3d4a21" providerId="AD" clId="Web-{54C91E70-F78B-25F5-9D1A-DD76640AEEEE}" dt="2025-04-22T16:13:30.615" v="47"/>
          <ac:spMkLst>
            <pc:docMk/>
            <pc:sldMk cId="3089032534" sldId="271"/>
            <ac:spMk id="121" creationId="{C2E4E997-8672-4FFD-B8EC-9932A8E4714B}"/>
          </ac:spMkLst>
        </pc:spChg>
        <pc:grpChg chg="add del">
          <ac:chgData name="caetanodejesusg98" userId="S::g19001098@lsus.edu::b1d0a028-cd4a-43f6-b362-e1bfca3d4a21" providerId="AD" clId="Web-{54C91E70-F78B-25F5-9D1A-DD76640AEEEE}" dt="2025-04-22T16:13:30.615" v="47"/>
          <ac:grpSpMkLst>
            <pc:docMk/>
            <pc:sldMk cId="3089032534" sldId="271"/>
            <ac:grpSpMk id="125" creationId="{453E4DEE-E996-40F8-8635-0FF43D7348F9}"/>
          </ac:grpSpMkLst>
        </pc:grpChg>
        <pc:grpChg chg="add del">
          <ac:chgData name="caetanodejesusg98" userId="S::g19001098@lsus.edu::b1d0a028-cd4a-43f6-b362-e1bfca3d4a21" providerId="AD" clId="Web-{54C91E70-F78B-25F5-9D1A-DD76640AEEEE}" dt="2025-04-22T16:13:43.912" v="49"/>
          <ac:grpSpMkLst>
            <pc:docMk/>
            <pc:sldMk cId="3089032534" sldId="271"/>
            <ac:grpSpMk id="180" creationId="{8E1DDAD8-1D10-4640-A034-BE90015E37B6}"/>
          </ac:grpSpMkLst>
        </pc:grpChg>
        <pc:grpChg chg="add del">
          <ac:chgData name="caetanodejesusg98" userId="S::g19001098@lsus.edu::b1d0a028-cd4a-43f6-b362-e1bfca3d4a21" providerId="AD" clId="Web-{54C91E70-F78B-25F5-9D1A-DD76640AEEEE}" dt="2025-04-22T16:13:43.912" v="49"/>
          <ac:grpSpMkLst>
            <pc:docMk/>
            <pc:sldMk cId="3089032534" sldId="271"/>
            <ac:grpSpMk id="182" creationId="{FD642FB6-2808-4BC5-AE0B-7302C24B78A5}"/>
          </ac:grpSpMkLst>
        </pc:grpChg>
        <pc:graphicFrameChg chg="del">
          <ac:chgData name="caetanodejesusg98" userId="S::g19001098@lsus.edu::b1d0a028-cd4a-43f6-b362-e1bfca3d4a21" providerId="AD" clId="Web-{54C91E70-F78B-25F5-9D1A-DD76640AEEEE}" dt="2025-04-22T16:11:45.911" v="34"/>
          <ac:graphicFrameMkLst>
            <pc:docMk/>
            <pc:sldMk cId="3089032534" sldId="271"/>
            <ac:graphicFrameMk id="5" creationId="{5D67E596-3FD3-C3DF-222C-10F59C916F3A}"/>
          </ac:graphicFrameMkLst>
        </pc:graphicFrameChg>
        <pc:graphicFrameChg chg="add mod ord modGraphic">
          <ac:chgData name="caetanodejesusg98" userId="S::g19001098@lsus.edu::b1d0a028-cd4a-43f6-b362-e1bfca3d4a21" providerId="AD" clId="Web-{54C91E70-F78B-25F5-9D1A-DD76640AEEEE}" dt="2025-04-22T16:13:43.912" v="49"/>
          <ac:graphicFrameMkLst>
            <pc:docMk/>
            <pc:sldMk cId="3089032534" sldId="271"/>
            <ac:graphicFrameMk id="15" creationId="{B487DF1D-B173-4239-EC94-0EA2765367A1}"/>
          </ac:graphicFrameMkLst>
        </pc:graphicFrameChg>
        <pc:picChg chg="add mod">
          <ac:chgData name="caetanodejesusg98" userId="S::g19001098@lsus.edu::b1d0a028-cd4a-43f6-b362-e1bfca3d4a21" providerId="AD" clId="Web-{54C91E70-F78B-25F5-9D1A-DD76640AEEEE}" dt="2025-04-22T16:23:14.134" v="118" actId="1076"/>
          <ac:picMkLst>
            <pc:docMk/>
            <pc:sldMk cId="3089032534" sldId="271"/>
            <ac:picMk id="116" creationId="{9663C9C5-F721-85A9-4063-51C3BD8D811B}"/>
          </ac:picMkLst>
        </pc:picChg>
        <pc:picChg chg="add del">
          <ac:chgData name="caetanodejesusg98" userId="S::g19001098@lsus.edu::b1d0a028-cd4a-43f6-b362-e1bfca3d4a21" providerId="AD" clId="Web-{54C91E70-F78B-25F5-9D1A-DD76640AEEEE}" dt="2025-04-22T16:13:30.615" v="47"/>
          <ac:picMkLst>
            <pc:docMk/>
            <pc:sldMk cId="3089032534" sldId="271"/>
            <ac:picMk id="123" creationId="{FE6BA9E6-1D9E-4D30-B528-D49FA1342E4E}"/>
          </ac:picMkLst>
        </pc:picChg>
        <pc:picChg chg="add mod ord">
          <ac:chgData name="caetanodejesusg98" userId="S::g19001098@lsus.edu::b1d0a028-cd4a-43f6-b362-e1bfca3d4a21" providerId="AD" clId="Web-{54C91E70-F78B-25F5-9D1A-DD76640AEEEE}" dt="2025-04-22T16:22:40.758" v="114" actId="1076"/>
          <ac:picMkLst>
            <pc:docMk/>
            <pc:sldMk cId="3089032534" sldId="271"/>
            <ac:picMk id="262" creationId="{ED72D096-29A8-51B0-D9D7-BB112845C927}"/>
          </ac:picMkLst>
        </pc:picChg>
      </pc:sldChg>
      <pc:sldChg chg="addSp delSp modSp add replId">
        <pc:chgData name="caetanodejesusg98" userId="S::g19001098@lsus.edu::b1d0a028-cd4a-43f6-b362-e1bfca3d4a21" providerId="AD" clId="Web-{54C91E70-F78B-25F5-9D1A-DD76640AEEEE}" dt="2025-04-22T17:52:57.204" v="401" actId="1076"/>
        <pc:sldMkLst>
          <pc:docMk/>
          <pc:sldMk cId="4219405002" sldId="272"/>
        </pc:sldMkLst>
        <pc:spChg chg="mod">
          <ac:chgData name="caetanodejesusg98" userId="S::g19001098@lsus.edu::b1d0a028-cd4a-43f6-b362-e1bfca3d4a21" providerId="AD" clId="Web-{54C91E70-F78B-25F5-9D1A-DD76640AEEEE}" dt="2025-04-22T17:52:57.204" v="401" actId="1076"/>
          <ac:spMkLst>
            <pc:docMk/>
            <pc:sldMk cId="4219405002" sldId="272"/>
            <ac:spMk id="2" creationId="{AAF17D74-0408-143B-222C-3A9FC92869A0}"/>
          </ac:spMkLst>
        </pc:spChg>
        <pc:graphicFrameChg chg="add mod modGraphic">
          <ac:chgData name="caetanodejesusg98" userId="S::g19001098@lsus.edu::b1d0a028-cd4a-43f6-b362-e1bfca3d4a21" providerId="AD" clId="Web-{54C91E70-F78B-25F5-9D1A-DD76640AEEEE}" dt="2025-04-22T17:52:50.595" v="400" actId="14100"/>
          <ac:graphicFrameMkLst>
            <pc:docMk/>
            <pc:sldMk cId="4219405002" sldId="272"/>
            <ac:graphicFrameMk id="5" creationId="{7D05DA84-A79B-9484-0FE7-13872491C4DD}"/>
          </ac:graphicFrameMkLst>
        </pc:graphicFrameChg>
        <pc:picChg chg="add del mod">
          <ac:chgData name="caetanodejesusg98" userId="S::g19001098@lsus.edu::b1d0a028-cd4a-43f6-b362-e1bfca3d4a21" providerId="AD" clId="Web-{54C91E70-F78B-25F5-9D1A-DD76640AEEEE}" dt="2025-04-22T17:46:23.436" v="379"/>
          <ac:picMkLst>
            <pc:docMk/>
            <pc:sldMk cId="4219405002" sldId="272"/>
            <ac:picMk id="23" creationId="{925F79E1-6ECC-6819-3D97-FB4ADE5A35D9}"/>
          </ac:picMkLst>
        </pc:picChg>
        <pc:picChg chg="add del mod">
          <ac:chgData name="caetanodejesusg98" userId="S::g19001098@lsus.edu::b1d0a028-cd4a-43f6-b362-e1bfca3d4a21" providerId="AD" clId="Web-{54C91E70-F78B-25F5-9D1A-DD76640AEEEE}" dt="2025-04-22T17:49:11.296" v="385"/>
          <ac:picMkLst>
            <pc:docMk/>
            <pc:sldMk cId="4219405002" sldId="272"/>
            <ac:picMk id="24" creationId="{1AC04159-EF34-BCC4-8F3D-6280CC2B461A}"/>
          </ac:picMkLst>
        </pc:picChg>
        <pc:picChg chg="add del mod">
          <ac:chgData name="caetanodejesusg98" userId="S::g19001098@lsus.edu::b1d0a028-cd4a-43f6-b362-e1bfca3d4a21" providerId="AD" clId="Web-{54C91E70-F78B-25F5-9D1A-DD76640AEEEE}" dt="2025-04-22T17:24:36.966" v="371"/>
          <ac:picMkLst>
            <pc:docMk/>
            <pc:sldMk cId="4219405002" sldId="272"/>
            <ac:picMk id="429" creationId="{B4B4D3A9-3CC6-FCBB-C554-09A8F612E1C1}"/>
          </ac:picMkLst>
        </pc:picChg>
        <pc:picChg chg="add del mod">
          <ac:chgData name="caetanodejesusg98" userId="S::g19001098@lsus.edu::b1d0a028-cd4a-43f6-b362-e1bfca3d4a21" providerId="AD" clId="Web-{54C91E70-F78B-25F5-9D1A-DD76640AEEEE}" dt="2025-04-22T17:25:03.326" v="375"/>
          <ac:picMkLst>
            <pc:docMk/>
            <pc:sldMk cId="4219405002" sldId="272"/>
            <ac:picMk id="442" creationId="{743C5BE2-57EC-D890-4F4E-1D982AE929C9}"/>
          </ac:picMkLst>
        </pc:picChg>
      </pc:sldChg>
      <pc:sldMasterChg chg="modSp modSldLayout">
        <pc:chgData name="caetanodejesusg98" userId="S::g19001098@lsus.edu::b1d0a028-cd4a-43f6-b362-e1bfca3d4a21" providerId="AD" clId="Web-{54C91E70-F78B-25F5-9D1A-DD76640AEEEE}" dt="2025-04-22T16:04:02.846" v="3"/>
        <pc:sldMasterMkLst>
          <pc:docMk/>
          <pc:sldMasterMk cId="3827940667" sldId="2147483660"/>
        </pc:sldMasterMkLst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asterMk cId="3827940667" sldId="2147483660"/>
            <ac:spMk id="2" creationId="{00000000-0000-0000-0000-000000000000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asterMk cId="3827940667" sldId="2147483660"/>
            <ac:spMk id="3" creationId="{00000000-0000-0000-0000-000000000000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asterMk cId="3827940667" sldId="2147483660"/>
            <ac:spMk id="4" creationId="{00000000-0000-0000-0000-000000000000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asterMk cId="3827940667" sldId="2147483660"/>
            <ac:spMk id="5" creationId="{00000000-0000-0000-0000-000000000000}"/>
          </ac:spMkLst>
        </pc:spChg>
        <pc:spChg chg="mod">
          <ac:chgData name="caetanodejesusg98" userId="S::g19001098@lsus.edu::b1d0a028-cd4a-43f6-b362-e1bfca3d4a21" providerId="AD" clId="Web-{54C91E70-F78B-25F5-9D1A-DD76640AEEEE}" dt="2025-04-22T16:04:02.846" v="3"/>
          <ac:spMkLst>
            <pc:docMk/>
            <pc:sldMasterMk cId="3827940667" sldId="2147483660"/>
            <ac:spMk id="6" creationId="{00000000-0000-0000-0000-000000000000}"/>
          </ac:spMkLst>
        </pc:spChg>
        <pc:grpChg chg="mod">
          <ac:chgData name="caetanodejesusg98" userId="S::g19001098@lsus.edu::b1d0a028-cd4a-43f6-b362-e1bfca3d4a21" providerId="AD" clId="Web-{54C91E70-F78B-25F5-9D1A-DD76640AEEEE}" dt="2025-04-22T16:04:02.846" v="3"/>
          <ac:grpSpMkLst>
            <pc:docMk/>
            <pc:sldMasterMk cId="3827940667" sldId="2147483660"/>
            <ac:grpSpMk id="8" creationId="{00000000-0000-0000-0000-000000000000}"/>
          </ac:grpSpMkLst>
        </pc:grpChg>
        <pc:picChg chg="mod">
          <ac:chgData name="caetanodejesusg98" userId="S::g19001098@lsus.edu::b1d0a028-cd4a-43f6-b362-e1bfca3d4a21" providerId="AD" clId="Web-{54C91E70-F78B-25F5-9D1A-DD76640AEEEE}" dt="2025-04-22T16:04:02.846" v="3"/>
          <ac:picMkLst>
            <pc:docMk/>
            <pc:sldMasterMk cId="3827940667" sldId="2147483660"/>
            <ac:picMk id="7" creationId="{00000000-0000-0000-0000-000000000000}"/>
          </ac:picMkLst>
        </pc:picChg>
        <pc:sldLayoutChg chg="modSp">
          <pc:chgData name="caetanodejesusg98" userId="S::g19001098@lsus.edu::b1d0a028-cd4a-43f6-b362-e1bfca3d4a21" providerId="AD" clId="Web-{54C91E70-F78B-25F5-9D1A-DD76640AEEEE}" dt="2025-04-22T16:04:02.846" v="3"/>
          <pc:sldLayoutMkLst>
            <pc:docMk/>
            <pc:sldMasterMk cId="3827940667" sldId="2147483660"/>
            <pc:sldLayoutMk cId="1801994032" sldId="2147483661"/>
          </pc:sldLayoutMkLst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1801994032" sldId="2147483661"/>
              <ac:spMk id="2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1801994032" sldId="2147483661"/>
              <ac:spMk id="3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1801994032" sldId="2147483661"/>
              <ac:spMk id="4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1801994032" sldId="2147483661"/>
              <ac:spMk id="5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1801994032" sldId="2147483661"/>
              <ac:spMk id="6" creationId="{00000000-0000-0000-0000-000000000000}"/>
            </ac:spMkLst>
          </pc:spChg>
          <pc:grpChg chg="mod">
            <ac:chgData name="caetanodejesusg98" userId="S::g19001098@lsus.edu::b1d0a028-cd4a-43f6-b362-e1bfca3d4a21" providerId="AD" clId="Web-{54C91E70-F78B-25F5-9D1A-DD76640AEEEE}" dt="2025-04-22T16:04:02.846" v="3"/>
            <ac:grpSpMkLst>
              <pc:docMk/>
              <pc:sldMasterMk cId="3827940667" sldId="2147483660"/>
              <pc:sldLayoutMk cId="1801994032" sldId="2147483661"/>
              <ac:grpSpMk id="66" creationId="{00000000-0000-0000-0000-000000000000}"/>
            </ac:grpSpMkLst>
          </pc:grpChg>
          <pc:picChg chg="mod">
            <ac:chgData name="caetanodejesusg98" userId="S::g19001098@lsus.edu::b1d0a028-cd4a-43f6-b362-e1bfca3d4a21" providerId="AD" clId="Web-{54C91E70-F78B-25F5-9D1A-DD76640AEEEE}" dt="2025-04-22T16:04:02.846" v="3"/>
            <ac:picMkLst>
              <pc:docMk/>
              <pc:sldMasterMk cId="3827940667" sldId="2147483660"/>
              <pc:sldLayoutMk cId="1801994032" sldId="2147483661"/>
              <ac:picMk id="62" creationId="{00000000-0000-0000-0000-000000000000}"/>
            </ac:picMkLst>
          </pc:picChg>
        </pc:sldLayoutChg>
        <pc:sldLayoutChg chg="modSp">
          <pc:chgData name="caetanodejesusg98" userId="S::g19001098@lsus.edu::b1d0a028-cd4a-43f6-b362-e1bfca3d4a21" providerId="AD" clId="Web-{54C91E70-F78B-25F5-9D1A-DD76640AEEEE}" dt="2025-04-22T16:04:02.846" v="3"/>
          <pc:sldLayoutMkLst>
            <pc:docMk/>
            <pc:sldMasterMk cId="3827940667" sldId="2147483660"/>
            <pc:sldLayoutMk cId="4166853765" sldId="2147483662"/>
          </pc:sldLayoutMkLst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4166853765" sldId="2147483662"/>
              <ac:spMk id="47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4166853765" sldId="2147483662"/>
              <ac:spMk id="48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4166853765" sldId="2147483662"/>
              <ac:spMk id="49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4166853765" sldId="2147483662"/>
              <ac:spMk id="50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4166853765" sldId="2147483662"/>
              <ac:spMk id="51" creationId="{00000000-0000-0000-0000-000000000000}"/>
            </ac:spMkLst>
          </pc:spChg>
        </pc:sldLayoutChg>
        <pc:sldLayoutChg chg="modSp">
          <pc:chgData name="caetanodejesusg98" userId="S::g19001098@lsus.edu::b1d0a028-cd4a-43f6-b362-e1bfca3d4a21" providerId="AD" clId="Web-{54C91E70-F78B-25F5-9D1A-DD76640AEEEE}" dt="2025-04-22T16:04:02.846" v="3"/>
          <pc:sldLayoutMkLst>
            <pc:docMk/>
            <pc:sldMasterMk cId="3827940667" sldId="2147483660"/>
            <pc:sldLayoutMk cId="109686725" sldId="2147483663"/>
          </pc:sldLayoutMkLst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109686725" sldId="2147483663"/>
              <ac:spMk id="2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109686725" sldId="2147483663"/>
              <ac:spMk id="3" creationId="{00000000-0000-0000-0000-000000000000}"/>
            </ac:spMkLst>
          </pc:spChg>
        </pc:sldLayoutChg>
        <pc:sldLayoutChg chg="modSp">
          <pc:chgData name="caetanodejesusg98" userId="S::g19001098@lsus.edu::b1d0a028-cd4a-43f6-b362-e1bfca3d4a21" providerId="AD" clId="Web-{54C91E70-F78B-25F5-9D1A-DD76640AEEEE}" dt="2025-04-22T16:04:02.846" v="3"/>
          <pc:sldLayoutMkLst>
            <pc:docMk/>
            <pc:sldMasterMk cId="3827940667" sldId="2147483660"/>
            <pc:sldLayoutMk cId="2312627555" sldId="2147483664"/>
          </pc:sldLayoutMkLst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312627555" sldId="2147483664"/>
              <ac:spMk id="3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312627555" sldId="2147483664"/>
              <ac:spMk id="4" creationId="{00000000-0000-0000-0000-000000000000}"/>
            </ac:spMkLst>
          </pc:spChg>
        </pc:sldLayoutChg>
        <pc:sldLayoutChg chg="modSp">
          <pc:chgData name="caetanodejesusg98" userId="S::g19001098@lsus.edu::b1d0a028-cd4a-43f6-b362-e1bfca3d4a21" providerId="AD" clId="Web-{54C91E70-F78B-25F5-9D1A-DD76640AEEEE}" dt="2025-04-22T16:04:02.846" v="3"/>
          <pc:sldLayoutMkLst>
            <pc:docMk/>
            <pc:sldMasterMk cId="3827940667" sldId="2147483660"/>
            <pc:sldLayoutMk cId="1609812379" sldId="2147483665"/>
          </pc:sldLayoutMkLst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1609812379" sldId="2147483665"/>
              <ac:spMk id="2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1609812379" sldId="2147483665"/>
              <ac:spMk id="3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1609812379" sldId="2147483665"/>
              <ac:spMk id="4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1609812379" sldId="2147483665"/>
              <ac:spMk id="5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1609812379" sldId="2147483665"/>
              <ac:spMk id="6" creationId="{00000000-0000-0000-0000-000000000000}"/>
            </ac:spMkLst>
          </pc:spChg>
        </pc:sldLayoutChg>
        <pc:sldLayoutChg chg="modSp">
          <pc:chgData name="caetanodejesusg98" userId="S::g19001098@lsus.edu::b1d0a028-cd4a-43f6-b362-e1bfca3d4a21" providerId="AD" clId="Web-{54C91E70-F78B-25F5-9D1A-DD76640AEEEE}" dt="2025-04-22T16:04:02.846" v="3"/>
          <pc:sldLayoutMkLst>
            <pc:docMk/>
            <pc:sldMasterMk cId="3827940667" sldId="2147483660"/>
            <pc:sldLayoutMk cId="2755068608" sldId="2147483668"/>
          </pc:sldLayoutMkLst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755068608" sldId="2147483668"/>
              <ac:spMk id="2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755068608" sldId="2147483668"/>
              <ac:spMk id="3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755068608" sldId="2147483668"/>
              <ac:spMk id="4" creationId="{00000000-0000-0000-0000-000000000000}"/>
            </ac:spMkLst>
          </pc:spChg>
        </pc:sldLayoutChg>
        <pc:sldLayoutChg chg="modSp">
          <pc:chgData name="caetanodejesusg98" userId="S::g19001098@lsus.edu::b1d0a028-cd4a-43f6-b362-e1bfca3d4a21" providerId="AD" clId="Web-{54C91E70-F78B-25F5-9D1A-DD76640AEEEE}" dt="2025-04-22T16:04:02.846" v="3"/>
          <pc:sldLayoutMkLst>
            <pc:docMk/>
            <pc:sldMasterMk cId="3827940667" sldId="2147483660"/>
            <pc:sldLayoutMk cId="2751846707" sldId="2147483669"/>
          </pc:sldLayoutMkLst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751846707" sldId="2147483669"/>
              <ac:spMk id="2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751846707" sldId="2147483669"/>
              <ac:spMk id="3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751846707" sldId="2147483669"/>
              <ac:spMk id="4" creationId="{00000000-0000-0000-0000-000000000000}"/>
            </ac:spMkLst>
          </pc:spChg>
        </pc:sldLayoutChg>
        <pc:sldLayoutChg chg="modSp">
          <pc:chgData name="caetanodejesusg98" userId="S::g19001098@lsus.edu::b1d0a028-cd4a-43f6-b362-e1bfca3d4a21" providerId="AD" clId="Web-{54C91E70-F78B-25F5-9D1A-DD76640AEEEE}" dt="2025-04-22T16:04:02.846" v="3"/>
          <pc:sldLayoutMkLst>
            <pc:docMk/>
            <pc:sldMasterMk cId="3827940667" sldId="2147483660"/>
            <pc:sldLayoutMk cId="1065225125" sldId="2147483670"/>
          </pc:sldLayoutMkLst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1065225125" sldId="2147483670"/>
              <ac:spMk id="2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1065225125" sldId="2147483670"/>
              <ac:spMk id="3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1065225125" sldId="2147483670"/>
              <ac:spMk id="4" creationId="{00000000-0000-0000-0000-000000000000}"/>
            </ac:spMkLst>
          </pc:spChg>
        </pc:sldLayoutChg>
        <pc:sldLayoutChg chg="modSp">
          <pc:chgData name="caetanodejesusg98" userId="S::g19001098@lsus.edu::b1d0a028-cd4a-43f6-b362-e1bfca3d4a21" providerId="AD" clId="Web-{54C91E70-F78B-25F5-9D1A-DD76640AEEEE}" dt="2025-04-22T16:04:02.846" v="3"/>
          <pc:sldLayoutMkLst>
            <pc:docMk/>
            <pc:sldMasterMk cId="3827940667" sldId="2147483660"/>
            <pc:sldLayoutMk cId="1242178620" sldId="2147483671"/>
          </pc:sldLayoutMkLst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1242178620" sldId="2147483671"/>
              <ac:spMk id="2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1242178620" sldId="2147483671"/>
              <ac:spMk id="4" creationId="{00000000-0000-0000-0000-000000000000}"/>
            </ac:spMkLst>
          </pc:spChg>
        </pc:sldLayoutChg>
        <pc:sldLayoutChg chg="modSp">
          <pc:chgData name="caetanodejesusg98" userId="S::g19001098@lsus.edu::b1d0a028-cd4a-43f6-b362-e1bfca3d4a21" providerId="AD" clId="Web-{54C91E70-F78B-25F5-9D1A-DD76640AEEEE}" dt="2025-04-22T16:04:02.846" v="3"/>
          <pc:sldLayoutMkLst>
            <pc:docMk/>
            <pc:sldMasterMk cId="3827940667" sldId="2147483660"/>
            <pc:sldLayoutMk cId="62521985" sldId="2147483672"/>
          </pc:sldLayoutMkLst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62521985" sldId="2147483672"/>
              <ac:spMk id="2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62521985" sldId="2147483672"/>
              <ac:spMk id="4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62521985" sldId="2147483672"/>
              <ac:spMk id="12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62521985" sldId="2147483672"/>
              <ac:spMk id="52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62521985" sldId="2147483672"/>
              <ac:spMk id="53" creationId="{00000000-0000-0000-0000-000000000000}"/>
            </ac:spMkLst>
          </pc:spChg>
        </pc:sldLayoutChg>
        <pc:sldLayoutChg chg="modSp">
          <pc:chgData name="caetanodejesusg98" userId="S::g19001098@lsus.edu::b1d0a028-cd4a-43f6-b362-e1bfca3d4a21" providerId="AD" clId="Web-{54C91E70-F78B-25F5-9D1A-DD76640AEEEE}" dt="2025-04-22T16:04:02.846" v="3"/>
          <pc:sldLayoutMkLst>
            <pc:docMk/>
            <pc:sldMasterMk cId="3827940667" sldId="2147483660"/>
            <pc:sldLayoutMk cId="779359506" sldId="2147483673"/>
          </pc:sldLayoutMkLst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779359506" sldId="2147483673"/>
              <ac:spMk id="2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779359506" sldId="2147483673"/>
              <ac:spMk id="4" creationId="{00000000-0000-0000-0000-000000000000}"/>
            </ac:spMkLst>
          </pc:spChg>
        </pc:sldLayoutChg>
        <pc:sldLayoutChg chg="modSp">
          <pc:chgData name="caetanodejesusg98" userId="S::g19001098@lsus.edu::b1d0a028-cd4a-43f6-b362-e1bfca3d4a21" providerId="AD" clId="Web-{54C91E70-F78B-25F5-9D1A-DD76640AEEEE}" dt="2025-04-22T16:04:02.846" v="3"/>
          <pc:sldLayoutMkLst>
            <pc:docMk/>
            <pc:sldMasterMk cId="3827940667" sldId="2147483660"/>
            <pc:sldLayoutMk cId="2021706403" sldId="2147483674"/>
          </pc:sldLayoutMkLst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021706403" sldId="2147483674"/>
              <ac:spMk id="7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021706403" sldId="2147483674"/>
              <ac:spMk id="8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021706403" sldId="2147483674"/>
              <ac:spMk id="9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021706403" sldId="2147483674"/>
              <ac:spMk id="10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021706403" sldId="2147483674"/>
              <ac:spMk id="11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021706403" sldId="2147483674"/>
              <ac:spMk id="12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021706403" sldId="2147483674"/>
              <ac:spMk id="15" creationId="{00000000-0000-0000-0000-000000000000}"/>
            </ac:spMkLst>
          </pc:spChg>
        </pc:sldLayoutChg>
        <pc:sldLayoutChg chg="modSp">
          <pc:chgData name="caetanodejesusg98" userId="S::g19001098@lsus.edu::b1d0a028-cd4a-43f6-b362-e1bfca3d4a21" providerId="AD" clId="Web-{54C91E70-F78B-25F5-9D1A-DD76640AEEEE}" dt="2025-04-22T16:04:02.846" v="3"/>
          <pc:sldLayoutMkLst>
            <pc:docMk/>
            <pc:sldMasterMk cId="3827940667" sldId="2147483660"/>
            <pc:sldLayoutMk cId="2726872113" sldId="2147483675"/>
          </pc:sldLayoutMkLst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726872113" sldId="2147483675"/>
              <ac:spMk id="19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726872113" sldId="2147483675"/>
              <ac:spMk id="20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726872113" sldId="2147483675"/>
              <ac:spMk id="21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726872113" sldId="2147483675"/>
              <ac:spMk id="22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726872113" sldId="2147483675"/>
              <ac:spMk id="23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726872113" sldId="2147483675"/>
              <ac:spMk id="24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726872113" sldId="2147483675"/>
              <ac:spMk id="25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726872113" sldId="2147483675"/>
              <ac:spMk id="26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726872113" sldId="2147483675"/>
              <ac:spMk id="27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2726872113" sldId="2147483675"/>
              <ac:spMk id="30" creationId="{00000000-0000-0000-0000-000000000000}"/>
            </ac:spMkLst>
          </pc:spChg>
        </pc:sldLayoutChg>
        <pc:sldLayoutChg chg="modSp">
          <pc:chgData name="caetanodejesusg98" userId="S::g19001098@lsus.edu::b1d0a028-cd4a-43f6-b362-e1bfca3d4a21" providerId="AD" clId="Web-{54C91E70-F78B-25F5-9D1A-DD76640AEEEE}" dt="2025-04-22T16:04:02.846" v="3"/>
          <pc:sldLayoutMkLst>
            <pc:docMk/>
            <pc:sldMasterMk cId="3827940667" sldId="2147483660"/>
            <pc:sldLayoutMk cId="1978184667" sldId="2147483677"/>
          </pc:sldLayoutMkLst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1978184667" sldId="2147483677"/>
              <ac:spMk id="2" creationId="{00000000-0000-0000-0000-000000000000}"/>
            </ac:spMkLst>
          </pc:spChg>
          <pc:spChg chg="mod">
            <ac:chgData name="caetanodejesusg98" userId="S::g19001098@lsus.edu::b1d0a028-cd4a-43f6-b362-e1bfca3d4a21" providerId="AD" clId="Web-{54C91E70-F78B-25F5-9D1A-DD76640AEEEE}" dt="2025-04-22T16:04:02.846" v="3"/>
            <ac:spMkLst>
              <pc:docMk/>
              <pc:sldMasterMk cId="3827940667" sldId="2147483660"/>
              <pc:sldLayoutMk cId="1978184667" sldId="2147483677"/>
              <ac:spMk id="3" creationId="{00000000-0000-0000-0000-000000000000}"/>
            </ac:spMkLst>
          </pc:spChg>
        </pc:sldLayoutChg>
      </pc:sldMasterChg>
    </pc:docChg>
  </pc:docChgLst>
  <pc:docChgLst>
    <pc:chgData name="howellk74" userId="S::k22002174@lsus.edu::d146f22c-d423-4819-8c58-c215e9363142" providerId="AD" clId="Web-{D7AEEBBA-F578-8942-4287-128F114211E5}"/>
    <pc:docChg chg="modSld">
      <pc:chgData name="howellk74" userId="S::k22002174@lsus.edu::d146f22c-d423-4819-8c58-c215e9363142" providerId="AD" clId="Web-{D7AEEBBA-F578-8942-4287-128F114211E5}" dt="2025-04-06T14:56:51.165" v="28" actId="20577"/>
      <pc:docMkLst>
        <pc:docMk/>
      </pc:docMkLst>
      <pc:sldChg chg="modSp">
        <pc:chgData name="howellk74" userId="S::k22002174@lsus.edu::d146f22c-d423-4819-8c58-c215e9363142" providerId="AD" clId="Web-{D7AEEBBA-F578-8942-4287-128F114211E5}" dt="2025-04-06T14:56:26.196" v="18" actId="20577"/>
        <pc:sldMkLst>
          <pc:docMk/>
          <pc:sldMk cId="0" sldId="257"/>
        </pc:sldMkLst>
        <pc:graphicFrameChg chg="modGraphic">
          <ac:chgData name="howellk74" userId="S::k22002174@lsus.edu::d146f22c-d423-4819-8c58-c215e9363142" providerId="AD" clId="Web-{D7AEEBBA-F578-8942-4287-128F114211E5}" dt="2025-04-06T14:56:26.196" v="18" actId="20577"/>
          <ac:graphicFrameMkLst>
            <pc:docMk/>
            <pc:sldMk cId="0" sldId="257"/>
            <ac:graphicFrameMk id="5" creationId="{345D0162-75A2-4562-365F-BF67E20C0B59}"/>
          </ac:graphicFrameMkLst>
        </pc:graphicFrameChg>
      </pc:sldChg>
      <pc:sldChg chg="modSp">
        <pc:chgData name="howellk74" userId="S::k22002174@lsus.edu::d146f22c-d423-4819-8c58-c215e9363142" providerId="AD" clId="Web-{D7AEEBBA-F578-8942-4287-128F114211E5}" dt="2025-04-06T14:56:51.165" v="28" actId="20577"/>
        <pc:sldMkLst>
          <pc:docMk/>
          <pc:sldMk cId="0" sldId="261"/>
        </pc:sldMkLst>
      </pc:sldChg>
    </pc:docChg>
  </pc:docChgLst>
  <pc:docChgLst>
    <pc:chgData name="caetanodejesusg98" userId="S::g19001098@lsus.edu::b1d0a028-cd4a-43f6-b362-e1bfca3d4a21" providerId="AD" clId="Web-{4373805F-68FF-AB9B-1BE2-0FD03518618D}"/>
    <pc:docChg chg="modSld">
      <pc:chgData name="caetanodejesusg98" userId="S::g19001098@lsus.edu::b1d0a028-cd4a-43f6-b362-e1bfca3d4a21" providerId="AD" clId="Web-{4373805F-68FF-AB9B-1BE2-0FD03518618D}" dt="2025-04-22T15:24:36.845" v="18" actId="20577"/>
      <pc:docMkLst>
        <pc:docMk/>
      </pc:docMkLst>
      <pc:sldChg chg="modSp">
        <pc:chgData name="caetanodejesusg98" userId="S::g19001098@lsus.edu::b1d0a028-cd4a-43f6-b362-e1bfca3d4a21" providerId="AD" clId="Web-{4373805F-68FF-AB9B-1BE2-0FD03518618D}" dt="2025-04-22T15:24:36.845" v="18" actId="20577"/>
        <pc:sldMkLst>
          <pc:docMk/>
          <pc:sldMk cId="0" sldId="256"/>
        </pc:sldMkLst>
        <pc:spChg chg="mod">
          <ac:chgData name="caetanodejesusg98" userId="S::g19001098@lsus.edu::b1d0a028-cd4a-43f6-b362-e1bfca3d4a21" providerId="AD" clId="Web-{4373805F-68FF-AB9B-1BE2-0FD03518618D}" dt="2025-04-22T15:24:36.845" v="18" actId="20577"/>
          <ac:spMkLst>
            <pc:docMk/>
            <pc:sldMk cId="0" sldId="256"/>
            <ac:spMk id="2" creationId="{00000000-0000-0000-0000-000000000000}"/>
          </ac:spMkLst>
        </pc:spChg>
      </pc:sldChg>
    </pc:docChg>
  </pc:docChgLst>
  <pc:docChgLst>
    <pc:chgData name="alkhatibo07" userId="S::o19001007@lsus.edu::8a2d1921-38f0-4a53-b632-6bdae9688f44" providerId="AD" clId="Web-{3A5CD9A5-54B3-968C-A3D3-2E3908908AE4}"/>
    <pc:docChg chg="modSld">
      <pc:chgData name="alkhatibo07" userId="S::o19001007@lsus.edu::8a2d1921-38f0-4a53-b632-6bdae9688f44" providerId="AD" clId="Web-{3A5CD9A5-54B3-968C-A3D3-2E3908908AE4}" dt="2025-04-23T20:39:10.188" v="5" actId="20577"/>
      <pc:docMkLst>
        <pc:docMk/>
      </pc:docMkLst>
      <pc:sldChg chg="modSp">
        <pc:chgData name="alkhatibo07" userId="S::o19001007@lsus.edu::8a2d1921-38f0-4a53-b632-6bdae9688f44" providerId="AD" clId="Web-{3A5CD9A5-54B3-968C-A3D3-2E3908908AE4}" dt="2025-04-23T20:39:10.188" v="5" actId="20577"/>
        <pc:sldMkLst>
          <pc:docMk/>
          <pc:sldMk cId="0" sldId="259"/>
        </pc:sldMkLst>
        <pc:graphicFrameChg chg="modGraphic">
          <ac:chgData name="alkhatibo07" userId="S::o19001007@lsus.edu::8a2d1921-38f0-4a53-b632-6bdae9688f44" providerId="AD" clId="Web-{3A5CD9A5-54B3-968C-A3D3-2E3908908AE4}" dt="2025-04-23T20:39:10.188" v="5" actId="20577"/>
          <ac:graphicFrameMkLst>
            <pc:docMk/>
            <pc:sldMk cId="0" sldId="259"/>
            <ac:graphicFrameMk id="336" creationId="{8875ECD0-5257-9812-E989-9A7ACD3E633E}"/>
          </ac:graphicFrameMkLst>
        </pc:graphicFrameChg>
      </pc:sldChg>
    </pc:docChg>
  </pc:docChgLst>
  <pc:docChgLst>
    <pc:chgData name="COCKRELLJ99" userId="S::j08000499@lsus.edu::8a3f1945-14a5-47b9-935a-5ca33aebd868" providerId="AD" clId="Web-{8B2E9306-B20A-48DD-DA99-6A84670BDEFB}"/>
    <pc:docChg chg="sldOrd">
      <pc:chgData name="COCKRELLJ99" userId="S::j08000499@lsus.edu::8a3f1945-14a5-47b9-935a-5ca33aebd868" providerId="AD" clId="Web-{8B2E9306-B20A-48DD-DA99-6A84670BDEFB}" dt="2025-04-23T23:00:56.927" v="0"/>
      <pc:docMkLst>
        <pc:docMk/>
      </pc:docMkLst>
      <pc:sldChg chg="ord">
        <pc:chgData name="COCKRELLJ99" userId="S::j08000499@lsus.edu::8a3f1945-14a5-47b9-935a-5ca33aebd868" providerId="AD" clId="Web-{8B2E9306-B20A-48DD-DA99-6A84670BDEFB}" dt="2025-04-23T23:00:56.927" v="0"/>
        <pc:sldMkLst>
          <pc:docMk/>
          <pc:sldMk cId="0" sldId="260"/>
        </pc:sldMkLst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6B493A-BE32-4193-BD96-5B47F2F8A67D}" type="doc">
      <dgm:prSet loTypeId="urn:microsoft.com/office/officeart/2005/8/layout/vProcess5" loCatId="process" qsTypeId="urn:microsoft.com/office/officeart/2005/8/quickstyle/3d2" qsCatId="3D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760D56D-DAF4-4570-92FB-54E7CB933EF9}">
      <dgm:prSet/>
      <dgm:spPr/>
      <dgm:t>
        <a:bodyPr/>
        <a:lstStyle/>
        <a:p>
          <a:pPr rtl="0"/>
          <a:r>
            <a:rPr lang="en-US" b="1"/>
            <a:t>Problem:</a:t>
          </a:r>
          <a:r>
            <a:rPr lang="en-US"/>
            <a:t> </a:t>
          </a:r>
          <a:r>
            <a:rPr lang="en-US">
              <a:latin typeface="Tw Cen MT" panose="020B0602020104020603"/>
            </a:rPr>
            <a:t>Single-location</a:t>
          </a:r>
          <a:r>
            <a:rPr lang="en-US"/>
            <a:t> </a:t>
          </a:r>
          <a:r>
            <a:rPr lang="en-US">
              <a:latin typeface="Tw Cen MT" panose="020B0602020104020603"/>
            </a:rPr>
            <a:t>businesses </a:t>
          </a:r>
          <a:r>
            <a:rPr lang="en-US"/>
            <a:t>struggle with inventory tracking due to lack of user-friendly, scalable tools</a:t>
          </a:r>
          <a:r>
            <a:rPr lang="en-US">
              <a:latin typeface="Tw Cen MT" panose="020B0602020104020603"/>
            </a:rPr>
            <a:t> and affordability.</a:t>
          </a:r>
          <a:endParaRPr lang="en-US"/>
        </a:p>
      </dgm:t>
    </dgm:pt>
    <dgm:pt modelId="{58BE803E-1880-42B7-BDD9-96A9B9C5E6D3}" type="parTrans" cxnId="{7566A007-002F-441C-82AB-C28B442ACF0E}">
      <dgm:prSet/>
      <dgm:spPr/>
      <dgm:t>
        <a:bodyPr/>
        <a:lstStyle/>
        <a:p>
          <a:endParaRPr lang="en-US"/>
        </a:p>
      </dgm:t>
    </dgm:pt>
    <dgm:pt modelId="{AA00AD3B-CBF7-4796-8497-894101FF4B79}" type="sibTrans" cxnId="{7566A007-002F-441C-82AB-C28B442ACF0E}">
      <dgm:prSet/>
      <dgm:spPr/>
      <dgm:t>
        <a:bodyPr/>
        <a:lstStyle/>
        <a:p>
          <a:endParaRPr lang="en-US"/>
        </a:p>
      </dgm:t>
    </dgm:pt>
    <dgm:pt modelId="{B6121F5E-F453-487B-917B-3CEA3004E3E5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1"/>
            <a:t>Opportunity:</a:t>
          </a:r>
          <a:r>
            <a:rPr lang="en-US"/>
            <a:t> ECIMS provides </a:t>
          </a:r>
          <a:r>
            <a:rPr lang="en-US">
              <a:latin typeface="Tw Cen MT" panose="020B0602020104020603"/>
            </a:rPr>
            <a:t>a simple</a:t>
          </a:r>
          <a:r>
            <a:rPr lang="en-US"/>
            <a:t>, intuitive, and extensible platform for inventory management.</a:t>
          </a:r>
        </a:p>
      </dgm:t>
    </dgm:pt>
    <dgm:pt modelId="{58D1A50E-BAAE-48FA-814E-DD49D6FCD950}" type="parTrans" cxnId="{6A0C934A-36AA-4BA0-8F33-628F24B5F1A3}">
      <dgm:prSet/>
      <dgm:spPr/>
      <dgm:t>
        <a:bodyPr/>
        <a:lstStyle/>
        <a:p>
          <a:endParaRPr lang="en-US"/>
        </a:p>
      </dgm:t>
    </dgm:pt>
    <dgm:pt modelId="{71778556-9A7A-4F33-9306-3A4A74B5D1F3}" type="sibTrans" cxnId="{6A0C934A-36AA-4BA0-8F33-628F24B5F1A3}">
      <dgm:prSet/>
      <dgm:spPr/>
      <dgm:t>
        <a:bodyPr/>
        <a:lstStyle/>
        <a:p>
          <a:endParaRPr lang="en-US"/>
        </a:p>
      </dgm:t>
    </dgm:pt>
    <dgm:pt modelId="{DC3E170B-76AE-4225-AA3E-416DF5C142CD}" type="pres">
      <dgm:prSet presAssocID="{136B493A-BE32-4193-BD96-5B47F2F8A67D}" presName="outerComposite" presStyleCnt="0">
        <dgm:presLayoutVars>
          <dgm:chMax val="5"/>
          <dgm:dir/>
          <dgm:resizeHandles val="exact"/>
        </dgm:presLayoutVars>
      </dgm:prSet>
      <dgm:spPr/>
    </dgm:pt>
    <dgm:pt modelId="{10049C49-013E-465C-B61F-64C00E284AD3}" type="pres">
      <dgm:prSet presAssocID="{136B493A-BE32-4193-BD96-5B47F2F8A67D}" presName="dummyMaxCanvas" presStyleCnt="0">
        <dgm:presLayoutVars/>
      </dgm:prSet>
      <dgm:spPr/>
    </dgm:pt>
    <dgm:pt modelId="{137918E9-DDFE-48E0-93A0-4BDF83C4A2CD}" type="pres">
      <dgm:prSet presAssocID="{136B493A-BE32-4193-BD96-5B47F2F8A67D}" presName="TwoNodes_1" presStyleLbl="node1" presStyleIdx="0" presStyleCnt="2">
        <dgm:presLayoutVars>
          <dgm:bulletEnabled val="1"/>
        </dgm:presLayoutVars>
      </dgm:prSet>
      <dgm:spPr/>
    </dgm:pt>
    <dgm:pt modelId="{864C891F-D12F-4F16-9368-EB880D4F5EAD}" type="pres">
      <dgm:prSet presAssocID="{136B493A-BE32-4193-BD96-5B47F2F8A67D}" presName="TwoNodes_2" presStyleLbl="node1" presStyleIdx="1" presStyleCnt="2">
        <dgm:presLayoutVars>
          <dgm:bulletEnabled val="1"/>
        </dgm:presLayoutVars>
      </dgm:prSet>
      <dgm:spPr/>
    </dgm:pt>
    <dgm:pt modelId="{F913FC96-F740-4708-8670-7A564C260DAE}" type="pres">
      <dgm:prSet presAssocID="{136B493A-BE32-4193-BD96-5B47F2F8A67D}" presName="TwoConn_1-2" presStyleLbl="fgAccFollowNode1" presStyleIdx="0" presStyleCnt="1">
        <dgm:presLayoutVars>
          <dgm:bulletEnabled val="1"/>
        </dgm:presLayoutVars>
      </dgm:prSet>
      <dgm:spPr/>
    </dgm:pt>
    <dgm:pt modelId="{5B09F99C-42D2-4268-9B3B-BF50ACB51E52}" type="pres">
      <dgm:prSet presAssocID="{136B493A-BE32-4193-BD96-5B47F2F8A67D}" presName="TwoNodes_1_text" presStyleLbl="node1" presStyleIdx="1" presStyleCnt="2">
        <dgm:presLayoutVars>
          <dgm:bulletEnabled val="1"/>
        </dgm:presLayoutVars>
      </dgm:prSet>
      <dgm:spPr/>
    </dgm:pt>
    <dgm:pt modelId="{8D966754-C119-4E0A-8750-B7FDD60D7FAB}" type="pres">
      <dgm:prSet presAssocID="{136B493A-BE32-4193-BD96-5B47F2F8A67D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A69C0C00-BED0-48AC-B5E1-53365AA551F8}" type="presOf" srcId="{136B493A-BE32-4193-BD96-5B47F2F8A67D}" destId="{DC3E170B-76AE-4225-AA3E-416DF5C142CD}" srcOrd="0" destOrd="0" presId="urn:microsoft.com/office/officeart/2005/8/layout/vProcess5"/>
    <dgm:cxn modelId="{7566A007-002F-441C-82AB-C28B442ACF0E}" srcId="{136B493A-BE32-4193-BD96-5B47F2F8A67D}" destId="{4760D56D-DAF4-4570-92FB-54E7CB933EF9}" srcOrd="0" destOrd="0" parTransId="{58BE803E-1880-42B7-BDD9-96A9B9C5E6D3}" sibTransId="{AA00AD3B-CBF7-4796-8497-894101FF4B79}"/>
    <dgm:cxn modelId="{7B0C0611-8F42-4839-BC95-052B72DDE99F}" type="presOf" srcId="{4760D56D-DAF4-4570-92FB-54E7CB933EF9}" destId="{137918E9-DDFE-48E0-93A0-4BDF83C4A2CD}" srcOrd="0" destOrd="0" presId="urn:microsoft.com/office/officeart/2005/8/layout/vProcess5"/>
    <dgm:cxn modelId="{6A0C934A-36AA-4BA0-8F33-628F24B5F1A3}" srcId="{136B493A-BE32-4193-BD96-5B47F2F8A67D}" destId="{B6121F5E-F453-487B-917B-3CEA3004E3E5}" srcOrd="1" destOrd="0" parTransId="{58D1A50E-BAAE-48FA-814E-DD49D6FCD950}" sibTransId="{71778556-9A7A-4F33-9306-3A4A74B5D1F3}"/>
    <dgm:cxn modelId="{6367544B-8615-45FC-9317-8C61634177D9}" type="presOf" srcId="{B6121F5E-F453-487B-917B-3CEA3004E3E5}" destId="{8D966754-C119-4E0A-8750-B7FDD60D7FAB}" srcOrd="1" destOrd="0" presId="urn:microsoft.com/office/officeart/2005/8/layout/vProcess5"/>
    <dgm:cxn modelId="{A83C81C9-9844-4D81-A0D1-47E0BA77DE93}" type="presOf" srcId="{B6121F5E-F453-487B-917B-3CEA3004E3E5}" destId="{864C891F-D12F-4F16-9368-EB880D4F5EAD}" srcOrd="0" destOrd="0" presId="urn:microsoft.com/office/officeart/2005/8/layout/vProcess5"/>
    <dgm:cxn modelId="{0469B4E7-350D-4A82-935E-24DCDAA6DA28}" type="presOf" srcId="{4760D56D-DAF4-4570-92FB-54E7CB933EF9}" destId="{5B09F99C-42D2-4268-9B3B-BF50ACB51E52}" srcOrd="1" destOrd="0" presId="urn:microsoft.com/office/officeart/2005/8/layout/vProcess5"/>
    <dgm:cxn modelId="{3976E4EC-9CBD-4A3D-BE54-B797D39D5CAC}" type="presOf" srcId="{AA00AD3B-CBF7-4796-8497-894101FF4B79}" destId="{F913FC96-F740-4708-8670-7A564C260DAE}" srcOrd="0" destOrd="0" presId="urn:microsoft.com/office/officeart/2005/8/layout/vProcess5"/>
    <dgm:cxn modelId="{EE5EB66F-B12B-4150-A910-FD2E9AF1E31C}" type="presParOf" srcId="{DC3E170B-76AE-4225-AA3E-416DF5C142CD}" destId="{10049C49-013E-465C-B61F-64C00E284AD3}" srcOrd="0" destOrd="0" presId="urn:microsoft.com/office/officeart/2005/8/layout/vProcess5"/>
    <dgm:cxn modelId="{FC81C667-2CF2-420F-BE65-78BA398BB518}" type="presParOf" srcId="{DC3E170B-76AE-4225-AA3E-416DF5C142CD}" destId="{137918E9-DDFE-48E0-93A0-4BDF83C4A2CD}" srcOrd="1" destOrd="0" presId="urn:microsoft.com/office/officeart/2005/8/layout/vProcess5"/>
    <dgm:cxn modelId="{CACEE657-8CC1-4F80-981B-7EFB41495CBB}" type="presParOf" srcId="{DC3E170B-76AE-4225-AA3E-416DF5C142CD}" destId="{864C891F-D12F-4F16-9368-EB880D4F5EAD}" srcOrd="2" destOrd="0" presId="urn:microsoft.com/office/officeart/2005/8/layout/vProcess5"/>
    <dgm:cxn modelId="{CE7CEEE8-54A3-4F63-9C14-115BFA6C5CE6}" type="presParOf" srcId="{DC3E170B-76AE-4225-AA3E-416DF5C142CD}" destId="{F913FC96-F740-4708-8670-7A564C260DAE}" srcOrd="3" destOrd="0" presId="urn:microsoft.com/office/officeart/2005/8/layout/vProcess5"/>
    <dgm:cxn modelId="{4603D9F7-B722-4133-B53F-90094CE6198C}" type="presParOf" srcId="{DC3E170B-76AE-4225-AA3E-416DF5C142CD}" destId="{5B09F99C-42D2-4268-9B3B-BF50ACB51E52}" srcOrd="4" destOrd="0" presId="urn:microsoft.com/office/officeart/2005/8/layout/vProcess5"/>
    <dgm:cxn modelId="{06DFEFC2-88CA-4A91-B04D-320E335BAF90}" type="presParOf" srcId="{DC3E170B-76AE-4225-AA3E-416DF5C142CD}" destId="{8D966754-C119-4E0A-8750-B7FDD60D7FAB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F97DDBA-BB83-40B1-B21B-BD23685D39D2}" type="doc">
      <dgm:prSet loTypeId="urn:microsoft.com/office/officeart/2005/8/layout/default" loCatId="list" qsTypeId="urn:microsoft.com/office/officeart/2005/8/quickstyle/3d1" qsCatId="3D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C591B68-A593-426C-BDBF-25FA22ADF5AF}">
      <dgm:prSet/>
      <dgm:spPr/>
      <dgm:t>
        <a:bodyPr/>
        <a:lstStyle/>
        <a:p>
          <a:r>
            <a:rPr lang="en-US"/>
            <a:t>Role-based access and permissions</a:t>
          </a:r>
        </a:p>
      </dgm:t>
    </dgm:pt>
    <dgm:pt modelId="{8EB74AD0-14FA-4A2A-8FB2-D70E2FE9D9E2}" type="parTrans" cxnId="{20AA63D2-C3C1-408B-8CD4-4479187CE2C0}">
      <dgm:prSet/>
      <dgm:spPr/>
      <dgm:t>
        <a:bodyPr/>
        <a:lstStyle/>
        <a:p>
          <a:endParaRPr lang="en-US"/>
        </a:p>
      </dgm:t>
    </dgm:pt>
    <dgm:pt modelId="{62EA73CD-63B3-43F3-97C1-9FF65209A80D}" type="sibTrans" cxnId="{20AA63D2-C3C1-408B-8CD4-4479187CE2C0}">
      <dgm:prSet/>
      <dgm:spPr/>
      <dgm:t>
        <a:bodyPr/>
        <a:lstStyle/>
        <a:p>
          <a:endParaRPr lang="en-US"/>
        </a:p>
      </dgm:t>
    </dgm:pt>
    <dgm:pt modelId="{40A462CB-D170-4837-B099-929E5FED4D34}">
      <dgm:prSet/>
      <dgm:spPr/>
      <dgm:t>
        <a:bodyPr/>
        <a:lstStyle/>
        <a:p>
          <a:r>
            <a:rPr lang="en-US"/>
            <a:t>Red flag stock alerts</a:t>
          </a:r>
        </a:p>
      </dgm:t>
    </dgm:pt>
    <dgm:pt modelId="{848E6E27-FDC3-4B5C-A5AC-9CD62FF787B8}" type="parTrans" cxnId="{82BF69CE-0399-4DE8-86C2-40062E2EA797}">
      <dgm:prSet/>
      <dgm:spPr/>
      <dgm:t>
        <a:bodyPr/>
        <a:lstStyle/>
        <a:p>
          <a:endParaRPr lang="en-US"/>
        </a:p>
      </dgm:t>
    </dgm:pt>
    <dgm:pt modelId="{246EDF5D-7E04-47BC-8A54-55763C39B7E0}" type="sibTrans" cxnId="{82BF69CE-0399-4DE8-86C2-40062E2EA797}">
      <dgm:prSet/>
      <dgm:spPr/>
      <dgm:t>
        <a:bodyPr/>
        <a:lstStyle/>
        <a:p>
          <a:endParaRPr lang="en-US"/>
        </a:p>
      </dgm:t>
    </dgm:pt>
    <dgm:pt modelId="{D2E8E459-B453-456F-B2EA-ACEC9DEE1C04}">
      <dgm:prSet/>
      <dgm:spPr/>
      <dgm:t>
        <a:bodyPr/>
        <a:lstStyle/>
        <a:p>
          <a:r>
            <a:rPr lang="en-US"/>
            <a:t>Order management workflow</a:t>
          </a:r>
        </a:p>
      </dgm:t>
    </dgm:pt>
    <dgm:pt modelId="{8D54A27F-7D0B-492F-8535-B3F343555848}" type="parTrans" cxnId="{916ACB0D-63BB-4075-8345-2B5325FF67F7}">
      <dgm:prSet/>
      <dgm:spPr/>
      <dgm:t>
        <a:bodyPr/>
        <a:lstStyle/>
        <a:p>
          <a:endParaRPr lang="en-US"/>
        </a:p>
      </dgm:t>
    </dgm:pt>
    <dgm:pt modelId="{40C3527E-627C-4DFE-8E21-4ED6E52ED192}" type="sibTrans" cxnId="{916ACB0D-63BB-4075-8345-2B5325FF67F7}">
      <dgm:prSet/>
      <dgm:spPr/>
      <dgm:t>
        <a:bodyPr/>
        <a:lstStyle/>
        <a:p>
          <a:endParaRPr lang="en-US"/>
        </a:p>
      </dgm:t>
    </dgm:pt>
    <dgm:pt modelId="{6C01B9BE-0B22-4961-800B-47A0C81D3359}">
      <dgm:prSet/>
      <dgm:spPr/>
      <dgm:t>
        <a:bodyPr/>
        <a:lstStyle/>
        <a:p>
          <a:r>
            <a:rPr lang="en-US"/>
            <a:t>Change log and order history</a:t>
          </a:r>
        </a:p>
      </dgm:t>
    </dgm:pt>
    <dgm:pt modelId="{F37F813D-70D1-4C29-856C-BDF330072B5B}" type="parTrans" cxnId="{687754D7-BB12-4EA8-9841-E032D964BD83}">
      <dgm:prSet/>
      <dgm:spPr/>
      <dgm:t>
        <a:bodyPr/>
        <a:lstStyle/>
        <a:p>
          <a:endParaRPr lang="en-US"/>
        </a:p>
      </dgm:t>
    </dgm:pt>
    <dgm:pt modelId="{EAF1CC40-26C5-4438-939A-BA3217237221}" type="sibTrans" cxnId="{687754D7-BB12-4EA8-9841-E032D964BD83}">
      <dgm:prSet/>
      <dgm:spPr/>
      <dgm:t>
        <a:bodyPr/>
        <a:lstStyle/>
        <a:p>
          <a:endParaRPr lang="en-US"/>
        </a:p>
      </dgm:t>
    </dgm:pt>
    <dgm:pt modelId="{F122514D-828A-497B-AF26-5AB2A8A6036B}">
      <dgm:prSet/>
      <dgm:spPr/>
      <dgm:t>
        <a:bodyPr/>
        <a:lstStyle/>
        <a:p>
          <a:r>
            <a:rPr lang="en-US"/>
            <a:t>Modular design for future expansion</a:t>
          </a:r>
        </a:p>
      </dgm:t>
    </dgm:pt>
    <dgm:pt modelId="{83E3131E-E10F-4696-B5F5-1EFAF8721C11}" type="parTrans" cxnId="{6ECFF7D9-3105-401D-A359-580492AC33DF}">
      <dgm:prSet/>
      <dgm:spPr/>
      <dgm:t>
        <a:bodyPr/>
        <a:lstStyle/>
        <a:p>
          <a:endParaRPr lang="en-US"/>
        </a:p>
      </dgm:t>
    </dgm:pt>
    <dgm:pt modelId="{A23F4633-43D1-4308-B270-BAC48324A2FF}" type="sibTrans" cxnId="{6ECFF7D9-3105-401D-A359-580492AC33DF}">
      <dgm:prSet/>
      <dgm:spPr/>
      <dgm:t>
        <a:bodyPr/>
        <a:lstStyle/>
        <a:p>
          <a:endParaRPr lang="en-US"/>
        </a:p>
      </dgm:t>
    </dgm:pt>
    <dgm:pt modelId="{3A2FC452-5D3B-B14A-9296-D27C2F1FAA03}" type="pres">
      <dgm:prSet presAssocID="{8F97DDBA-BB83-40B1-B21B-BD23685D39D2}" presName="diagram" presStyleCnt="0">
        <dgm:presLayoutVars>
          <dgm:dir/>
          <dgm:resizeHandles val="exact"/>
        </dgm:presLayoutVars>
      </dgm:prSet>
      <dgm:spPr/>
    </dgm:pt>
    <dgm:pt modelId="{B44D36A1-38B6-E34E-9D69-FB23CFBF7A7F}" type="pres">
      <dgm:prSet presAssocID="{1C591B68-A593-426C-BDBF-25FA22ADF5AF}" presName="node" presStyleLbl="node1" presStyleIdx="0" presStyleCnt="5">
        <dgm:presLayoutVars>
          <dgm:bulletEnabled val="1"/>
        </dgm:presLayoutVars>
      </dgm:prSet>
      <dgm:spPr/>
    </dgm:pt>
    <dgm:pt modelId="{64C12CDF-586F-1547-9A80-900FDBA82220}" type="pres">
      <dgm:prSet presAssocID="{62EA73CD-63B3-43F3-97C1-9FF65209A80D}" presName="sibTrans" presStyleCnt="0"/>
      <dgm:spPr/>
    </dgm:pt>
    <dgm:pt modelId="{396CC44C-1F88-1245-9CC2-01920ACCBC48}" type="pres">
      <dgm:prSet presAssocID="{40A462CB-D170-4837-B099-929E5FED4D34}" presName="node" presStyleLbl="node1" presStyleIdx="1" presStyleCnt="5">
        <dgm:presLayoutVars>
          <dgm:bulletEnabled val="1"/>
        </dgm:presLayoutVars>
      </dgm:prSet>
      <dgm:spPr/>
    </dgm:pt>
    <dgm:pt modelId="{754E3D76-F338-4E4F-BAC4-BBDD45BFBDC2}" type="pres">
      <dgm:prSet presAssocID="{246EDF5D-7E04-47BC-8A54-55763C39B7E0}" presName="sibTrans" presStyleCnt="0"/>
      <dgm:spPr/>
    </dgm:pt>
    <dgm:pt modelId="{3A6BF333-49E7-6441-BB49-C0DDB2E26D91}" type="pres">
      <dgm:prSet presAssocID="{D2E8E459-B453-456F-B2EA-ACEC9DEE1C04}" presName="node" presStyleLbl="node1" presStyleIdx="2" presStyleCnt="5">
        <dgm:presLayoutVars>
          <dgm:bulletEnabled val="1"/>
        </dgm:presLayoutVars>
      </dgm:prSet>
      <dgm:spPr/>
    </dgm:pt>
    <dgm:pt modelId="{0A24DABC-7F76-A94F-B698-45C38BE587BD}" type="pres">
      <dgm:prSet presAssocID="{40C3527E-627C-4DFE-8E21-4ED6E52ED192}" presName="sibTrans" presStyleCnt="0"/>
      <dgm:spPr/>
    </dgm:pt>
    <dgm:pt modelId="{BC990C4C-00C6-EA47-AC74-07B925AE6034}" type="pres">
      <dgm:prSet presAssocID="{6C01B9BE-0B22-4961-800B-47A0C81D3359}" presName="node" presStyleLbl="node1" presStyleIdx="3" presStyleCnt="5">
        <dgm:presLayoutVars>
          <dgm:bulletEnabled val="1"/>
        </dgm:presLayoutVars>
      </dgm:prSet>
      <dgm:spPr/>
    </dgm:pt>
    <dgm:pt modelId="{38B100F0-2166-6047-9CF6-6ACF6A29777D}" type="pres">
      <dgm:prSet presAssocID="{EAF1CC40-26C5-4438-939A-BA3217237221}" presName="sibTrans" presStyleCnt="0"/>
      <dgm:spPr/>
    </dgm:pt>
    <dgm:pt modelId="{E6B89ACA-DA2D-CF4D-9904-E8FFF4407ACD}" type="pres">
      <dgm:prSet presAssocID="{F122514D-828A-497B-AF26-5AB2A8A6036B}" presName="node" presStyleLbl="node1" presStyleIdx="4" presStyleCnt="5">
        <dgm:presLayoutVars>
          <dgm:bulletEnabled val="1"/>
        </dgm:presLayoutVars>
      </dgm:prSet>
      <dgm:spPr/>
    </dgm:pt>
  </dgm:ptLst>
  <dgm:cxnLst>
    <dgm:cxn modelId="{916ACB0D-63BB-4075-8345-2B5325FF67F7}" srcId="{8F97DDBA-BB83-40B1-B21B-BD23685D39D2}" destId="{D2E8E459-B453-456F-B2EA-ACEC9DEE1C04}" srcOrd="2" destOrd="0" parTransId="{8D54A27F-7D0B-492F-8535-B3F343555848}" sibTransId="{40C3527E-627C-4DFE-8E21-4ED6E52ED192}"/>
    <dgm:cxn modelId="{36510D31-FE57-8440-A3AC-A205C76AFD8D}" type="presOf" srcId="{F122514D-828A-497B-AF26-5AB2A8A6036B}" destId="{E6B89ACA-DA2D-CF4D-9904-E8FFF4407ACD}" srcOrd="0" destOrd="0" presId="urn:microsoft.com/office/officeart/2005/8/layout/default"/>
    <dgm:cxn modelId="{1D412C37-5A0C-BC42-9F05-56520EBB890D}" type="presOf" srcId="{8F97DDBA-BB83-40B1-B21B-BD23685D39D2}" destId="{3A2FC452-5D3B-B14A-9296-D27C2F1FAA03}" srcOrd="0" destOrd="0" presId="urn:microsoft.com/office/officeart/2005/8/layout/default"/>
    <dgm:cxn modelId="{5B433F62-5F18-C64D-AC62-F1216596A40F}" type="presOf" srcId="{6C01B9BE-0B22-4961-800B-47A0C81D3359}" destId="{BC990C4C-00C6-EA47-AC74-07B925AE6034}" srcOrd="0" destOrd="0" presId="urn:microsoft.com/office/officeart/2005/8/layout/default"/>
    <dgm:cxn modelId="{82BF69CE-0399-4DE8-86C2-40062E2EA797}" srcId="{8F97DDBA-BB83-40B1-B21B-BD23685D39D2}" destId="{40A462CB-D170-4837-B099-929E5FED4D34}" srcOrd="1" destOrd="0" parTransId="{848E6E27-FDC3-4B5C-A5AC-9CD62FF787B8}" sibTransId="{246EDF5D-7E04-47BC-8A54-55763C39B7E0}"/>
    <dgm:cxn modelId="{20AA63D2-C3C1-408B-8CD4-4479187CE2C0}" srcId="{8F97DDBA-BB83-40B1-B21B-BD23685D39D2}" destId="{1C591B68-A593-426C-BDBF-25FA22ADF5AF}" srcOrd="0" destOrd="0" parTransId="{8EB74AD0-14FA-4A2A-8FB2-D70E2FE9D9E2}" sibTransId="{62EA73CD-63B3-43F3-97C1-9FF65209A80D}"/>
    <dgm:cxn modelId="{687754D7-BB12-4EA8-9841-E032D964BD83}" srcId="{8F97DDBA-BB83-40B1-B21B-BD23685D39D2}" destId="{6C01B9BE-0B22-4961-800B-47A0C81D3359}" srcOrd="3" destOrd="0" parTransId="{F37F813D-70D1-4C29-856C-BDF330072B5B}" sibTransId="{EAF1CC40-26C5-4438-939A-BA3217237221}"/>
    <dgm:cxn modelId="{6ECFF7D9-3105-401D-A359-580492AC33DF}" srcId="{8F97DDBA-BB83-40B1-B21B-BD23685D39D2}" destId="{F122514D-828A-497B-AF26-5AB2A8A6036B}" srcOrd="4" destOrd="0" parTransId="{83E3131E-E10F-4696-B5F5-1EFAF8721C11}" sibTransId="{A23F4633-43D1-4308-B270-BAC48324A2FF}"/>
    <dgm:cxn modelId="{A5F3D6E9-165A-E545-B858-A68611C56B93}" type="presOf" srcId="{1C591B68-A593-426C-BDBF-25FA22ADF5AF}" destId="{B44D36A1-38B6-E34E-9D69-FB23CFBF7A7F}" srcOrd="0" destOrd="0" presId="urn:microsoft.com/office/officeart/2005/8/layout/default"/>
    <dgm:cxn modelId="{AE1463F6-0BBE-094B-A76B-FBD44E52E9C4}" type="presOf" srcId="{D2E8E459-B453-456F-B2EA-ACEC9DEE1C04}" destId="{3A6BF333-49E7-6441-BB49-C0DDB2E26D91}" srcOrd="0" destOrd="0" presId="urn:microsoft.com/office/officeart/2005/8/layout/default"/>
    <dgm:cxn modelId="{E0A5E7FC-C1C5-AD4C-8444-8736C51E17B1}" type="presOf" srcId="{40A462CB-D170-4837-B099-929E5FED4D34}" destId="{396CC44C-1F88-1245-9CC2-01920ACCBC48}" srcOrd="0" destOrd="0" presId="urn:microsoft.com/office/officeart/2005/8/layout/default"/>
    <dgm:cxn modelId="{F5976724-D648-5F41-A150-39F68817FF4E}" type="presParOf" srcId="{3A2FC452-5D3B-B14A-9296-D27C2F1FAA03}" destId="{B44D36A1-38B6-E34E-9D69-FB23CFBF7A7F}" srcOrd="0" destOrd="0" presId="urn:microsoft.com/office/officeart/2005/8/layout/default"/>
    <dgm:cxn modelId="{459D6BA7-1482-2748-B02E-7178EAF06F87}" type="presParOf" srcId="{3A2FC452-5D3B-B14A-9296-D27C2F1FAA03}" destId="{64C12CDF-586F-1547-9A80-900FDBA82220}" srcOrd="1" destOrd="0" presId="urn:microsoft.com/office/officeart/2005/8/layout/default"/>
    <dgm:cxn modelId="{47E20428-B7AC-7845-8A1D-33916F6FAB94}" type="presParOf" srcId="{3A2FC452-5D3B-B14A-9296-D27C2F1FAA03}" destId="{396CC44C-1F88-1245-9CC2-01920ACCBC48}" srcOrd="2" destOrd="0" presId="urn:microsoft.com/office/officeart/2005/8/layout/default"/>
    <dgm:cxn modelId="{4D2C01BD-7218-5247-B944-B8044605A3C4}" type="presParOf" srcId="{3A2FC452-5D3B-B14A-9296-D27C2F1FAA03}" destId="{754E3D76-F338-4E4F-BAC4-BBDD45BFBDC2}" srcOrd="3" destOrd="0" presId="urn:microsoft.com/office/officeart/2005/8/layout/default"/>
    <dgm:cxn modelId="{B1B5B330-44DA-A044-A894-57E0BD722DB9}" type="presParOf" srcId="{3A2FC452-5D3B-B14A-9296-D27C2F1FAA03}" destId="{3A6BF333-49E7-6441-BB49-C0DDB2E26D91}" srcOrd="4" destOrd="0" presId="urn:microsoft.com/office/officeart/2005/8/layout/default"/>
    <dgm:cxn modelId="{ECA7E9F1-3DDC-1244-AAD0-3C4CC5AB6593}" type="presParOf" srcId="{3A2FC452-5D3B-B14A-9296-D27C2F1FAA03}" destId="{0A24DABC-7F76-A94F-B698-45C38BE587BD}" srcOrd="5" destOrd="0" presId="urn:microsoft.com/office/officeart/2005/8/layout/default"/>
    <dgm:cxn modelId="{6EB477AD-C408-6440-8B3E-812450F07A77}" type="presParOf" srcId="{3A2FC452-5D3B-B14A-9296-D27C2F1FAA03}" destId="{BC990C4C-00C6-EA47-AC74-07B925AE6034}" srcOrd="6" destOrd="0" presId="urn:microsoft.com/office/officeart/2005/8/layout/default"/>
    <dgm:cxn modelId="{D6AB25E3-DB26-7344-A3D0-3EC5FAA49EB5}" type="presParOf" srcId="{3A2FC452-5D3B-B14A-9296-D27C2F1FAA03}" destId="{38B100F0-2166-6047-9CF6-6ACF6A29777D}" srcOrd="7" destOrd="0" presId="urn:microsoft.com/office/officeart/2005/8/layout/default"/>
    <dgm:cxn modelId="{F849508B-973B-E644-986D-4EE217E67A52}" type="presParOf" srcId="{3A2FC452-5D3B-B14A-9296-D27C2F1FAA03}" destId="{E6B89ACA-DA2D-CF4D-9904-E8FFF4407AC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74E7A3-6A4A-4154-94A3-24EDBAE5FBE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2_2" csCatId="accent2" phldr="1"/>
      <dgm:spPr/>
      <dgm:t>
        <a:bodyPr/>
        <a:lstStyle/>
        <a:p>
          <a:endParaRPr lang="en-US"/>
        </a:p>
      </dgm:t>
    </dgm:pt>
    <dgm:pt modelId="{73192296-5432-4A88-9B0E-ED3D9C8833C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tx1"/>
              </a:solidFill>
            </a:rPr>
            <a:t>Backend: </a:t>
          </a:r>
          <a:endParaRPr lang="en-US">
            <a:solidFill>
              <a:schemeClr val="tx1"/>
            </a:solidFill>
            <a:latin typeface="Tw Cen MT" panose="020B0602020104020603"/>
          </a:endParaRPr>
        </a:p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tx1"/>
              </a:solidFill>
            </a:rPr>
            <a:t>Python, Django, Django REST Framework</a:t>
          </a:r>
        </a:p>
      </dgm:t>
    </dgm:pt>
    <dgm:pt modelId="{519FD91F-0351-4C2F-854E-344191B4DCE3}" type="parTrans" cxnId="{8C32C386-FEC6-4F47-8076-AAE09F127EC1}">
      <dgm:prSet/>
      <dgm:spPr/>
      <dgm:t>
        <a:bodyPr/>
        <a:lstStyle/>
        <a:p>
          <a:endParaRPr lang="en-US"/>
        </a:p>
      </dgm:t>
    </dgm:pt>
    <dgm:pt modelId="{0C964A13-2A1C-4D24-B74B-FE23517D956D}" type="sibTrans" cxnId="{8C32C386-FEC6-4F47-8076-AAE09F127EC1}">
      <dgm:prSet/>
      <dgm:spPr/>
      <dgm:t>
        <a:bodyPr/>
        <a:lstStyle/>
        <a:p>
          <a:endParaRPr lang="en-US"/>
        </a:p>
      </dgm:t>
    </dgm:pt>
    <dgm:pt modelId="{D42C0A7C-1745-491D-9026-01A2861BBCC0}">
      <dgm:prSet/>
      <dgm:spPr/>
      <dgm:t>
        <a:bodyPr/>
        <a:lstStyle/>
        <a:p>
          <a:pPr rtl="0">
            <a:lnSpc>
              <a:spcPct val="100000"/>
            </a:lnSpc>
            <a:defRPr cap="all"/>
          </a:pPr>
          <a:r>
            <a:rPr lang="en-US">
              <a:solidFill>
                <a:schemeClr val="tx1"/>
              </a:solidFill>
            </a:rPr>
            <a:t>Frontend: </a:t>
          </a:r>
          <a:br>
            <a:rPr lang="en-US">
              <a:solidFill>
                <a:schemeClr val="tx1"/>
              </a:solidFill>
              <a:latin typeface="Tw Cen MT" panose="020B0602020104020603"/>
            </a:rPr>
          </a:br>
          <a:r>
            <a:rPr lang="en-US">
              <a:solidFill>
                <a:schemeClr val="tx1"/>
              </a:solidFill>
              <a:latin typeface="Tw Cen MT" panose="020B0602020104020603"/>
            </a:rPr>
            <a:t>JavaScript, HTML,  Bootstrap, </a:t>
          </a:r>
          <a:r>
            <a:rPr lang="en-US">
              <a:solidFill>
                <a:srgbClr val="000000"/>
              </a:solidFill>
              <a:latin typeface="Calibri"/>
              <a:ea typeface="Calibri"/>
              <a:cs typeface="Calibri"/>
            </a:rPr>
            <a:t>Figma</a:t>
          </a:r>
        </a:p>
      </dgm:t>
    </dgm:pt>
    <dgm:pt modelId="{FFB0309B-CC91-49BD-8952-FE7F0C6A57A0}" type="parTrans" cxnId="{BD0EDE87-64AC-4962-9942-B1099CA855C6}">
      <dgm:prSet/>
      <dgm:spPr/>
      <dgm:t>
        <a:bodyPr/>
        <a:lstStyle/>
        <a:p>
          <a:endParaRPr lang="en-US"/>
        </a:p>
      </dgm:t>
    </dgm:pt>
    <dgm:pt modelId="{5D2817BD-F41B-4FAA-9740-F4B5EBFAA59B}" type="sibTrans" cxnId="{BD0EDE87-64AC-4962-9942-B1099CA855C6}">
      <dgm:prSet/>
      <dgm:spPr/>
      <dgm:t>
        <a:bodyPr/>
        <a:lstStyle/>
        <a:p>
          <a:endParaRPr lang="en-US"/>
        </a:p>
      </dgm:t>
    </dgm:pt>
    <dgm:pt modelId="{0A5AB831-73C1-4773-835C-339CA18DE9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tx1"/>
              </a:solidFill>
            </a:rPr>
            <a:t>Authentication: Django Auth, DRF Token</a:t>
          </a:r>
        </a:p>
      </dgm:t>
    </dgm:pt>
    <dgm:pt modelId="{95B2F278-0F89-434F-B781-69ABCDBA5448}" type="parTrans" cxnId="{480A0C1E-52FC-4622-8373-864B6E5177B5}">
      <dgm:prSet/>
      <dgm:spPr/>
      <dgm:t>
        <a:bodyPr/>
        <a:lstStyle/>
        <a:p>
          <a:endParaRPr lang="en-US"/>
        </a:p>
      </dgm:t>
    </dgm:pt>
    <dgm:pt modelId="{4A6ABB15-7C6C-4389-80EC-A431656EB61C}" type="sibTrans" cxnId="{480A0C1E-52FC-4622-8373-864B6E5177B5}">
      <dgm:prSet/>
      <dgm:spPr/>
      <dgm:t>
        <a:bodyPr/>
        <a:lstStyle/>
        <a:p>
          <a:endParaRPr lang="en-US"/>
        </a:p>
      </dgm:t>
    </dgm:pt>
    <dgm:pt modelId="{1437DB11-B333-49C4-B3DE-CC77A38D690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tx1"/>
              </a:solidFill>
            </a:rPr>
            <a:t>Database: </a:t>
          </a:r>
        </a:p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tx1"/>
              </a:solidFill>
            </a:rPr>
            <a:t>SQLite, Postgres</a:t>
          </a:r>
        </a:p>
      </dgm:t>
    </dgm:pt>
    <dgm:pt modelId="{B5EB0301-DCC3-470A-8FCF-A21954B1FE5A}" type="parTrans" cxnId="{058B76C4-3B21-4181-8E65-2A54CEE238F2}">
      <dgm:prSet/>
      <dgm:spPr/>
      <dgm:t>
        <a:bodyPr/>
        <a:lstStyle/>
        <a:p>
          <a:endParaRPr lang="en-US"/>
        </a:p>
      </dgm:t>
    </dgm:pt>
    <dgm:pt modelId="{2F5D32B2-F352-459C-92A4-0DBF0AEAE516}" type="sibTrans" cxnId="{058B76C4-3B21-4181-8E65-2A54CEE238F2}">
      <dgm:prSet/>
      <dgm:spPr/>
      <dgm:t>
        <a:bodyPr/>
        <a:lstStyle/>
        <a:p>
          <a:endParaRPr lang="en-US"/>
        </a:p>
      </dgm:t>
    </dgm:pt>
    <dgm:pt modelId="{A1CB9B8B-9F67-498C-9AF7-67F82211931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tx1"/>
              </a:solidFill>
            </a:rPr>
            <a:t>Deployment: </a:t>
          </a:r>
        </a:p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tx1"/>
              </a:solidFill>
            </a:rPr>
            <a:t>Heroku</a:t>
          </a:r>
        </a:p>
        <a:p>
          <a:pPr>
            <a:defRPr cap="all"/>
          </a:pPr>
          <a:endParaRPr lang="en-US">
            <a:solidFill>
              <a:schemeClr val="tx1"/>
            </a:solidFill>
          </a:endParaRPr>
        </a:p>
      </dgm:t>
    </dgm:pt>
    <dgm:pt modelId="{8DC6129F-DD63-46FF-B78C-3432E64FBC8F}" type="parTrans" cxnId="{5E2D0F94-B001-490A-9866-D6129AA094A2}">
      <dgm:prSet/>
      <dgm:spPr/>
      <dgm:t>
        <a:bodyPr/>
        <a:lstStyle/>
        <a:p>
          <a:endParaRPr lang="en-US"/>
        </a:p>
      </dgm:t>
    </dgm:pt>
    <dgm:pt modelId="{E7031A57-87E9-4D7F-B457-395CD4E27BC7}" type="sibTrans" cxnId="{5E2D0F94-B001-490A-9866-D6129AA094A2}">
      <dgm:prSet/>
      <dgm:spPr/>
      <dgm:t>
        <a:bodyPr/>
        <a:lstStyle/>
        <a:p>
          <a:endParaRPr lang="en-US"/>
        </a:p>
      </dgm:t>
    </dgm:pt>
    <dgm:pt modelId="{C0C3D3F3-9ADD-49EB-B473-2C663258797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tx1"/>
              </a:solidFill>
            </a:rPr>
            <a:t>Tools: </a:t>
          </a:r>
        </a:p>
        <a:p>
          <a:pPr>
            <a:lnSpc>
              <a:spcPct val="100000"/>
            </a:lnSpc>
            <a:defRPr cap="all"/>
          </a:pPr>
          <a:r>
            <a:rPr lang="en-US">
              <a:solidFill>
                <a:schemeClr val="tx1"/>
              </a:solidFill>
            </a:rPr>
            <a:t>GitHub, </a:t>
          </a:r>
          <a:r>
            <a:rPr lang="en-US">
              <a:solidFill>
                <a:schemeClr val="tx1"/>
              </a:solidFill>
              <a:latin typeface="Tw Cen MT" panose="020B0602020104020603"/>
            </a:rPr>
            <a:t>Slack, </a:t>
          </a:r>
          <a:r>
            <a:rPr lang="en-US">
              <a:solidFill>
                <a:schemeClr val="tx1"/>
              </a:solidFill>
            </a:rPr>
            <a:t>Postman</a:t>
          </a:r>
        </a:p>
      </dgm:t>
    </dgm:pt>
    <dgm:pt modelId="{8566BCD7-7B9B-4D26-94FD-31BBC61F3483}" type="parTrans" cxnId="{0BC903FB-C493-483F-A64B-99D31C9396D7}">
      <dgm:prSet/>
      <dgm:spPr/>
      <dgm:t>
        <a:bodyPr/>
        <a:lstStyle/>
        <a:p>
          <a:endParaRPr lang="en-US"/>
        </a:p>
      </dgm:t>
    </dgm:pt>
    <dgm:pt modelId="{B5DF1D9D-E88A-42F1-90CD-FB065FEB9239}" type="sibTrans" cxnId="{0BC903FB-C493-483F-A64B-99D31C9396D7}">
      <dgm:prSet/>
      <dgm:spPr/>
      <dgm:t>
        <a:bodyPr/>
        <a:lstStyle/>
        <a:p>
          <a:endParaRPr lang="en-US"/>
        </a:p>
      </dgm:t>
    </dgm:pt>
    <dgm:pt modelId="{46D505AD-BC1B-43F7-8B94-15ADA0E9F200}" type="pres">
      <dgm:prSet presAssocID="{1674E7A3-6A4A-4154-94A3-24EDBAE5FBE1}" presName="root" presStyleCnt="0">
        <dgm:presLayoutVars>
          <dgm:dir/>
          <dgm:resizeHandles val="exact"/>
        </dgm:presLayoutVars>
      </dgm:prSet>
      <dgm:spPr/>
    </dgm:pt>
    <dgm:pt modelId="{E59EC875-49E9-46EE-B4C7-B06370569EA1}" type="pres">
      <dgm:prSet presAssocID="{73192296-5432-4A88-9B0E-ED3D9C8833C7}" presName="compNode" presStyleCnt="0"/>
      <dgm:spPr/>
    </dgm:pt>
    <dgm:pt modelId="{E272417C-BF55-4C90-830A-DFCF2BE16E56}" type="pres">
      <dgm:prSet presAssocID="{73192296-5432-4A88-9B0E-ED3D9C8833C7}" presName="iconBgRect" presStyleLbl="bgShp" presStyleIdx="0" presStyleCnt="6"/>
      <dgm:spPr/>
    </dgm:pt>
    <dgm:pt modelId="{6C9B7558-7C7B-46D3-BD5A-4EBEBE7730E8}" type="pres">
      <dgm:prSet presAssocID="{73192296-5432-4A88-9B0E-ED3D9C8833C7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138CD1F-8BB3-475F-A17C-9BB2B87872B6}" type="pres">
      <dgm:prSet presAssocID="{73192296-5432-4A88-9B0E-ED3D9C8833C7}" presName="spaceRect" presStyleCnt="0"/>
      <dgm:spPr/>
    </dgm:pt>
    <dgm:pt modelId="{9E1ABFA4-B831-4E7E-951F-50B934F46F2A}" type="pres">
      <dgm:prSet presAssocID="{73192296-5432-4A88-9B0E-ED3D9C8833C7}" presName="textRect" presStyleLbl="revTx" presStyleIdx="0" presStyleCnt="6">
        <dgm:presLayoutVars>
          <dgm:chMax val="1"/>
          <dgm:chPref val="1"/>
        </dgm:presLayoutVars>
      </dgm:prSet>
      <dgm:spPr/>
    </dgm:pt>
    <dgm:pt modelId="{5899122C-7503-47CF-A983-3F5C29C70646}" type="pres">
      <dgm:prSet presAssocID="{0C964A13-2A1C-4D24-B74B-FE23517D956D}" presName="sibTrans" presStyleCnt="0"/>
      <dgm:spPr/>
    </dgm:pt>
    <dgm:pt modelId="{05D83A77-F5E9-4FFB-8387-87DB4B290418}" type="pres">
      <dgm:prSet presAssocID="{D42C0A7C-1745-491D-9026-01A2861BBCC0}" presName="compNode" presStyleCnt="0"/>
      <dgm:spPr/>
    </dgm:pt>
    <dgm:pt modelId="{CA88C94E-F009-44FA-8D14-2921C8414CBE}" type="pres">
      <dgm:prSet presAssocID="{D42C0A7C-1745-491D-9026-01A2861BBCC0}" presName="iconBgRect" presStyleLbl="bgShp" presStyleIdx="1" presStyleCnt="6"/>
      <dgm:spPr/>
    </dgm:pt>
    <dgm:pt modelId="{BCC370C2-867C-44AA-8B8B-6EF6CBFB7D57}" type="pres">
      <dgm:prSet presAssocID="{D42C0A7C-1745-491D-9026-01A2861BBCC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64C2B822-508C-4175-AB3D-398E292F0FCC}" type="pres">
      <dgm:prSet presAssocID="{D42C0A7C-1745-491D-9026-01A2861BBCC0}" presName="spaceRect" presStyleCnt="0"/>
      <dgm:spPr/>
    </dgm:pt>
    <dgm:pt modelId="{E94E4631-DB3D-4F26-B61A-72EDE22C9F4C}" type="pres">
      <dgm:prSet presAssocID="{D42C0A7C-1745-491D-9026-01A2861BBCC0}" presName="textRect" presStyleLbl="revTx" presStyleIdx="1" presStyleCnt="6">
        <dgm:presLayoutVars>
          <dgm:chMax val="1"/>
          <dgm:chPref val="1"/>
        </dgm:presLayoutVars>
      </dgm:prSet>
      <dgm:spPr/>
    </dgm:pt>
    <dgm:pt modelId="{EA77ED4C-961F-4FBB-AF32-6927573B039B}" type="pres">
      <dgm:prSet presAssocID="{5D2817BD-F41B-4FAA-9740-F4B5EBFAA59B}" presName="sibTrans" presStyleCnt="0"/>
      <dgm:spPr/>
    </dgm:pt>
    <dgm:pt modelId="{41CA299F-A088-4522-B105-19026AF003AF}" type="pres">
      <dgm:prSet presAssocID="{0A5AB831-73C1-4773-835C-339CA18DE9DD}" presName="compNode" presStyleCnt="0"/>
      <dgm:spPr/>
    </dgm:pt>
    <dgm:pt modelId="{E007F3FC-323D-4C87-92E3-48CE65DF61DA}" type="pres">
      <dgm:prSet presAssocID="{0A5AB831-73C1-4773-835C-339CA18DE9DD}" presName="iconBgRect" presStyleLbl="bgShp" presStyleIdx="2" presStyleCnt="6"/>
      <dgm:spPr/>
    </dgm:pt>
    <dgm:pt modelId="{A079B36C-9615-496E-B887-3ED51F4D2A59}" type="pres">
      <dgm:prSet presAssocID="{0A5AB831-73C1-4773-835C-339CA18DE9DD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t"/>
        </a:ext>
      </dgm:extLst>
    </dgm:pt>
    <dgm:pt modelId="{082F3EE2-1D79-4E0C-A2B7-FB90F1A96B1D}" type="pres">
      <dgm:prSet presAssocID="{0A5AB831-73C1-4773-835C-339CA18DE9DD}" presName="spaceRect" presStyleCnt="0"/>
      <dgm:spPr/>
    </dgm:pt>
    <dgm:pt modelId="{1F9266BE-F48F-44F9-960B-ADE27C147965}" type="pres">
      <dgm:prSet presAssocID="{0A5AB831-73C1-4773-835C-339CA18DE9DD}" presName="textRect" presStyleLbl="revTx" presStyleIdx="2" presStyleCnt="6">
        <dgm:presLayoutVars>
          <dgm:chMax val="1"/>
          <dgm:chPref val="1"/>
        </dgm:presLayoutVars>
      </dgm:prSet>
      <dgm:spPr/>
    </dgm:pt>
    <dgm:pt modelId="{2A186FA8-84AD-4110-A96C-B79043AC2AA8}" type="pres">
      <dgm:prSet presAssocID="{4A6ABB15-7C6C-4389-80EC-A431656EB61C}" presName="sibTrans" presStyleCnt="0"/>
      <dgm:spPr/>
    </dgm:pt>
    <dgm:pt modelId="{1B71D414-7B94-4792-9131-E3BB0F124A19}" type="pres">
      <dgm:prSet presAssocID="{1437DB11-B333-49C4-B3DE-CC77A38D690E}" presName="compNode" presStyleCnt="0"/>
      <dgm:spPr/>
    </dgm:pt>
    <dgm:pt modelId="{0991C963-C6EF-4D6B-AE54-C9B25874ACA8}" type="pres">
      <dgm:prSet presAssocID="{1437DB11-B333-49C4-B3DE-CC77A38D690E}" presName="iconBgRect" presStyleLbl="bgShp" presStyleIdx="3" presStyleCnt="6"/>
      <dgm:spPr/>
    </dgm:pt>
    <dgm:pt modelId="{74463498-A92D-42B4-B088-B49415EF81E6}" type="pres">
      <dgm:prSet presAssocID="{1437DB11-B333-49C4-B3DE-CC77A38D690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BA6C4968-B447-4094-86A3-37BE73D1B6DC}" type="pres">
      <dgm:prSet presAssocID="{1437DB11-B333-49C4-B3DE-CC77A38D690E}" presName="spaceRect" presStyleCnt="0"/>
      <dgm:spPr/>
    </dgm:pt>
    <dgm:pt modelId="{6F834110-B00C-4C98-A4EA-812AB5BD7FAC}" type="pres">
      <dgm:prSet presAssocID="{1437DB11-B333-49C4-B3DE-CC77A38D690E}" presName="textRect" presStyleLbl="revTx" presStyleIdx="3" presStyleCnt="6">
        <dgm:presLayoutVars>
          <dgm:chMax val="1"/>
          <dgm:chPref val="1"/>
        </dgm:presLayoutVars>
      </dgm:prSet>
      <dgm:spPr/>
    </dgm:pt>
    <dgm:pt modelId="{EEABCC21-6DC9-48F1-8102-2349BBF199F4}" type="pres">
      <dgm:prSet presAssocID="{2F5D32B2-F352-459C-92A4-0DBF0AEAE516}" presName="sibTrans" presStyleCnt="0"/>
      <dgm:spPr/>
    </dgm:pt>
    <dgm:pt modelId="{FFBA8E6D-BED3-4156-9C13-01B241863F6A}" type="pres">
      <dgm:prSet presAssocID="{A1CB9B8B-9F67-498C-9AF7-67F822119317}" presName="compNode" presStyleCnt="0"/>
      <dgm:spPr/>
    </dgm:pt>
    <dgm:pt modelId="{BA47D713-0F6C-47F6-A65E-33F8366A9389}" type="pres">
      <dgm:prSet presAssocID="{A1CB9B8B-9F67-498C-9AF7-67F822119317}" presName="iconBgRect" presStyleLbl="bgShp" presStyleIdx="4" presStyleCnt="6"/>
      <dgm:spPr/>
    </dgm:pt>
    <dgm:pt modelId="{108302DF-68B4-4742-81EA-D4A65E9C7A5A}" type="pres">
      <dgm:prSet presAssocID="{A1CB9B8B-9F67-498C-9AF7-67F82211931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58EE682-69B2-4049-81AB-3D7C460FAC70}" type="pres">
      <dgm:prSet presAssocID="{A1CB9B8B-9F67-498C-9AF7-67F822119317}" presName="spaceRect" presStyleCnt="0"/>
      <dgm:spPr/>
    </dgm:pt>
    <dgm:pt modelId="{3025E81F-C091-4D0E-AC00-C1290A0A1FEC}" type="pres">
      <dgm:prSet presAssocID="{A1CB9B8B-9F67-498C-9AF7-67F822119317}" presName="textRect" presStyleLbl="revTx" presStyleIdx="4" presStyleCnt="6">
        <dgm:presLayoutVars>
          <dgm:chMax val="1"/>
          <dgm:chPref val="1"/>
        </dgm:presLayoutVars>
      </dgm:prSet>
      <dgm:spPr/>
    </dgm:pt>
    <dgm:pt modelId="{6DECCA12-C482-4825-AF36-28112415AE28}" type="pres">
      <dgm:prSet presAssocID="{E7031A57-87E9-4D7F-B457-395CD4E27BC7}" presName="sibTrans" presStyleCnt="0"/>
      <dgm:spPr/>
    </dgm:pt>
    <dgm:pt modelId="{246FC0AA-C5C9-4A1E-8907-05B1DEA9DAB1}" type="pres">
      <dgm:prSet presAssocID="{C0C3D3F3-9ADD-49EB-B473-2C663258797F}" presName="compNode" presStyleCnt="0"/>
      <dgm:spPr/>
    </dgm:pt>
    <dgm:pt modelId="{F5108685-0A0A-424B-A01C-4D1241C69AE2}" type="pres">
      <dgm:prSet presAssocID="{C0C3D3F3-9ADD-49EB-B473-2C663258797F}" presName="iconBgRect" presStyleLbl="bgShp" presStyleIdx="5" presStyleCnt="6"/>
      <dgm:spPr/>
    </dgm:pt>
    <dgm:pt modelId="{B51C1158-BCEE-4282-9D8F-173AFF57B702}" type="pres">
      <dgm:prSet presAssocID="{C0C3D3F3-9ADD-49EB-B473-2C663258797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3CBDE240-FDB7-4C86-B5CE-AECF8A22F25D}" type="pres">
      <dgm:prSet presAssocID="{C0C3D3F3-9ADD-49EB-B473-2C663258797F}" presName="spaceRect" presStyleCnt="0"/>
      <dgm:spPr/>
    </dgm:pt>
    <dgm:pt modelId="{D311827F-E0C1-4350-8B9D-C5E706B2FF62}" type="pres">
      <dgm:prSet presAssocID="{C0C3D3F3-9ADD-49EB-B473-2C663258797F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9BAAD604-2423-4AAB-B4D2-7C74BE0E382D}" type="presOf" srcId="{1437DB11-B333-49C4-B3DE-CC77A38D690E}" destId="{6F834110-B00C-4C98-A4EA-812AB5BD7FAC}" srcOrd="0" destOrd="0" presId="urn:microsoft.com/office/officeart/2018/5/layout/IconCircleLabelList"/>
    <dgm:cxn modelId="{5BC8AC0A-6C0D-4EF0-A280-760284BB237B}" type="presOf" srcId="{D42C0A7C-1745-491D-9026-01A2861BBCC0}" destId="{E94E4631-DB3D-4F26-B61A-72EDE22C9F4C}" srcOrd="0" destOrd="0" presId="urn:microsoft.com/office/officeart/2018/5/layout/IconCircleLabelList"/>
    <dgm:cxn modelId="{CE3FFD0A-0BB3-4870-B373-DD280DF2B534}" type="presOf" srcId="{C0C3D3F3-9ADD-49EB-B473-2C663258797F}" destId="{D311827F-E0C1-4350-8B9D-C5E706B2FF62}" srcOrd="0" destOrd="0" presId="urn:microsoft.com/office/officeart/2018/5/layout/IconCircleLabelList"/>
    <dgm:cxn modelId="{480A0C1E-52FC-4622-8373-864B6E5177B5}" srcId="{1674E7A3-6A4A-4154-94A3-24EDBAE5FBE1}" destId="{0A5AB831-73C1-4773-835C-339CA18DE9DD}" srcOrd="2" destOrd="0" parTransId="{95B2F278-0F89-434F-B781-69ABCDBA5448}" sibTransId="{4A6ABB15-7C6C-4389-80EC-A431656EB61C}"/>
    <dgm:cxn modelId="{0892A478-02EB-4574-B686-F23E93BA1E5B}" type="presOf" srcId="{1674E7A3-6A4A-4154-94A3-24EDBAE5FBE1}" destId="{46D505AD-BC1B-43F7-8B94-15ADA0E9F200}" srcOrd="0" destOrd="0" presId="urn:microsoft.com/office/officeart/2018/5/layout/IconCircleLabelList"/>
    <dgm:cxn modelId="{8C32C386-FEC6-4F47-8076-AAE09F127EC1}" srcId="{1674E7A3-6A4A-4154-94A3-24EDBAE5FBE1}" destId="{73192296-5432-4A88-9B0E-ED3D9C8833C7}" srcOrd="0" destOrd="0" parTransId="{519FD91F-0351-4C2F-854E-344191B4DCE3}" sibTransId="{0C964A13-2A1C-4D24-B74B-FE23517D956D}"/>
    <dgm:cxn modelId="{BD0EDE87-64AC-4962-9942-B1099CA855C6}" srcId="{1674E7A3-6A4A-4154-94A3-24EDBAE5FBE1}" destId="{D42C0A7C-1745-491D-9026-01A2861BBCC0}" srcOrd="1" destOrd="0" parTransId="{FFB0309B-CC91-49BD-8952-FE7F0C6A57A0}" sibTransId="{5D2817BD-F41B-4FAA-9740-F4B5EBFAA59B}"/>
    <dgm:cxn modelId="{5E2D0F94-B001-490A-9866-D6129AA094A2}" srcId="{1674E7A3-6A4A-4154-94A3-24EDBAE5FBE1}" destId="{A1CB9B8B-9F67-498C-9AF7-67F822119317}" srcOrd="4" destOrd="0" parTransId="{8DC6129F-DD63-46FF-B78C-3432E64FBC8F}" sibTransId="{E7031A57-87E9-4D7F-B457-395CD4E27BC7}"/>
    <dgm:cxn modelId="{058B76C4-3B21-4181-8E65-2A54CEE238F2}" srcId="{1674E7A3-6A4A-4154-94A3-24EDBAE5FBE1}" destId="{1437DB11-B333-49C4-B3DE-CC77A38D690E}" srcOrd="3" destOrd="0" parTransId="{B5EB0301-DCC3-470A-8FCF-A21954B1FE5A}" sibTransId="{2F5D32B2-F352-459C-92A4-0DBF0AEAE516}"/>
    <dgm:cxn modelId="{0582FCC5-369C-4032-87E1-2DDE01591438}" type="presOf" srcId="{0A5AB831-73C1-4773-835C-339CA18DE9DD}" destId="{1F9266BE-F48F-44F9-960B-ADE27C147965}" srcOrd="0" destOrd="0" presId="urn:microsoft.com/office/officeart/2018/5/layout/IconCircleLabelList"/>
    <dgm:cxn modelId="{70B8BCE1-584F-4BC1-A4FD-ECC37D47282C}" type="presOf" srcId="{73192296-5432-4A88-9B0E-ED3D9C8833C7}" destId="{9E1ABFA4-B831-4E7E-951F-50B934F46F2A}" srcOrd="0" destOrd="0" presId="urn:microsoft.com/office/officeart/2018/5/layout/IconCircleLabelList"/>
    <dgm:cxn modelId="{0BC903FB-C493-483F-A64B-99D31C9396D7}" srcId="{1674E7A3-6A4A-4154-94A3-24EDBAE5FBE1}" destId="{C0C3D3F3-9ADD-49EB-B473-2C663258797F}" srcOrd="5" destOrd="0" parTransId="{8566BCD7-7B9B-4D26-94FD-31BBC61F3483}" sibTransId="{B5DF1D9D-E88A-42F1-90CD-FB065FEB9239}"/>
    <dgm:cxn modelId="{C9991EFF-118A-4767-AD02-66FA223E2C9A}" type="presOf" srcId="{A1CB9B8B-9F67-498C-9AF7-67F822119317}" destId="{3025E81F-C091-4D0E-AC00-C1290A0A1FEC}" srcOrd="0" destOrd="0" presId="urn:microsoft.com/office/officeart/2018/5/layout/IconCircleLabelList"/>
    <dgm:cxn modelId="{AFFB6379-5ECB-4751-8500-CE8361F9DE9E}" type="presParOf" srcId="{46D505AD-BC1B-43F7-8B94-15ADA0E9F200}" destId="{E59EC875-49E9-46EE-B4C7-B06370569EA1}" srcOrd="0" destOrd="0" presId="urn:microsoft.com/office/officeart/2018/5/layout/IconCircleLabelList"/>
    <dgm:cxn modelId="{4EAA770C-7AB9-4DF1-87C9-4C04692C118A}" type="presParOf" srcId="{E59EC875-49E9-46EE-B4C7-B06370569EA1}" destId="{E272417C-BF55-4C90-830A-DFCF2BE16E56}" srcOrd="0" destOrd="0" presId="urn:microsoft.com/office/officeart/2018/5/layout/IconCircleLabelList"/>
    <dgm:cxn modelId="{B329A387-8E5B-43D6-89B0-FA3EEF99CFD3}" type="presParOf" srcId="{E59EC875-49E9-46EE-B4C7-B06370569EA1}" destId="{6C9B7558-7C7B-46D3-BD5A-4EBEBE7730E8}" srcOrd="1" destOrd="0" presId="urn:microsoft.com/office/officeart/2018/5/layout/IconCircleLabelList"/>
    <dgm:cxn modelId="{2F1F3D55-00BC-4F11-96C0-9F83B74E24AF}" type="presParOf" srcId="{E59EC875-49E9-46EE-B4C7-B06370569EA1}" destId="{C138CD1F-8BB3-475F-A17C-9BB2B87872B6}" srcOrd="2" destOrd="0" presId="urn:microsoft.com/office/officeart/2018/5/layout/IconCircleLabelList"/>
    <dgm:cxn modelId="{B24BC2FA-75A2-483D-A442-E885939203DE}" type="presParOf" srcId="{E59EC875-49E9-46EE-B4C7-B06370569EA1}" destId="{9E1ABFA4-B831-4E7E-951F-50B934F46F2A}" srcOrd="3" destOrd="0" presId="urn:microsoft.com/office/officeart/2018/5/layout/IconCircleLabelList"/>
    <dgm:cxn modelId="{CD2F7D34-79F1-4CA6-82D7-D52B48AF0D62}" type="presParOf" srcId="{46D505AD-BC1B-43F7-8B94-15ADA0E9F200}" destId="{5899122C-7503-47CF-A983-3F5C29C70646}" srcOrd="1" destOrd="0" presId="urn:microsoft.com/office/officeart/2018/5/layout/IconCircleLabelList"/>
    <dgm:cxn modelId="{92590C0B-1BA6-4116-AC30-6508F3A1182A}" type="presParOf" srcId="{46D505AD-BC1B-43F7-8B94-15ADA0E9F200}" destId="{05D83A77-F5E9-4FFB-8387-87DB4B290418}" srcOrd="2" destOrd="0" presId="urn:microsoft.com/office/officeart/2018/5/layout/IconCircleLabelList"/>
    <dgm:cxn modelId="{80EE804C-FDD2-4CC0-9976-32959765C9D6}" type="presParOf" srcId="{05D83A77-F5E9-4FFB-8387-87DB4B290418}" destId="{CA88C94E-F009-44FA-8D14-2921C8414CBE}" srcOrd="0" destOrd="0" presId="urn:microsoft.com/office/officeart/2018/5/layout/IconCircleLabelList"/>
    <dgm:cxn modelId="{FD91E75F-1E32-4BDB-B3BD-D5325C05BFC7}" type="presParOf" srcId="{05D83A77-F5E9-4FFB-8387-87DB4B290418}" destId="{BCC370C2-867C-44AA-8B8B-6EF6CBFB7D57}" srcOrd="1" destOrd="0" presId="urn:microsoft.com/office/officeart/2018/5/layout/IconCircleLabelList"/>
    <dgm:cxn modelId="{59E5D18B-CA35-4DB1-8A17-488791D59540}" type="presParOf" srcId="{05D83A77-F5E9-4FFB-8387-87DB4B290418}" destId="{64C2B822-508C-4175-AB3D-398E292F0FCC}" srcOrd="2" destOrd="0" presId="urn:microsoft.com/office/officeart/2018/5/layout/IconCircleLabelList"/>
    <dgm:cxn modelId="{1E982689-EC8E-4FD3-A80F-391DD9E16CFB}" type="presParOf" srcId="{05D83A77-F5E9-4FFB-8387-87DB4B290418}" destId="{E94E4631-DB3D-4F26-B61A-72EDE22C9F4C}" srcOrd="3" destOrd="0" presId="urn:microsoft.com/office/officeart/2018/5/layout/IconCircleLabelList"/>
    <dgm:cxn modelId="{1E6781E2-D9D5-4DE6-BC83-ACC9A8CC6837}" type="presParOf" srcId="{46D505AD-BC1B-43F7-8B94-15ADA0E9F200}" destId="{EA77ED4C-961F-4FBB-AF32-6927573B039B}" srcOrd="3" destOrd="0" presId="urn:microsoft.com/office/officeart/2018/5/layout/IconCircleLabelList"/>
    <dgm:cxn modelId="{BA5582BF-B19C-40B0-8607-9C01F47CDD13}" type="presParOf" srcId="{46D505AD-BC1B-43F7-8B94-15ADA0E9F200}" destId="{41CA299F-A088-4522-B105-19026AF003AF}" srcOrd="4" destOrd="0" presId="urn:microsoft.com/office/officeart/2018/5/layout/IconCircleLabelList"/>
    <dgm:cxn modelId="{91687BB6-F40C-4E4F-897C-25B478BBCA74}" type="presParOf" srcId="{41CA299F-A088-4522-B105-19026AF003AF}" destId="{E007F3FC-323D-4C87-92E3-48CE65DF61DA}" srcOrd="0" destOrd="0" presId="urn:microsoft.com/office/officeart/2018/5/layout/IconCircleLabelList"/>
    <dgm:cxn modelId="{DAD70337-0337-4A99-83A0-0133FAF9CDE4}" type="presParOf" srcId="{41CA299F-A088-4522-B105-19026AF003AF}" destId="{A079B36C-9615-496E-B887-3ED51F4D2A59}" srcOrd="1" destOrd="0" presId="urn:microsoft.com/office/officeart/2018/5/layout/IconCircleLabelList"/>
    <dgm:cxn modelId="{C3C99BAC-1FC0-486C-89A0-30617D71709A}" type="presParOf" srcId="{41CA299F-A088-4522-B105-19026AF003AF}" destId="{082F3EE2-1D79-4E0C-A2B7-FB90F1A96B1D}" srcOrd="2" destOrd="0" presId="urn:microsoft.com/office/officeart/2018/5/layout/IconCircleLabelList"/>
    <dgm:cxn modelId="{2D09B8FE-C9F3-4904-BB94-2036A7977F85}" type="presParOf" srcId="{41CA299F-A088-4522-B105-19026AF003AF}" destId="{1F9266BE-F48F-44F9-960B-ADE27C147965}" srcOrd="3" destOrd="0" presId="urn:microsoft.com/office/officeart/2018/5/layout/IconCircleLabelList"/>
    <dgm:cxn modelId="{A81C7CB1-FA11-4AE7-BAA1-558078FFDEFC}" type="presParOf" srcId="{46D505AD-BC1B-43F7-8B94-15ADA0E9F200}" destId="{2A186FA8-84AD-4110-A96C-B79043AC2AA8}" srcOrd="5" destOrd="0" presId="urn:microsoft.com/office/officeart/2018/5/layout/IconCircleLabelList"/>
    <dgm:cxn modelId="{9CC2510E-89C5-4286-A32A-F40251E0E956}" type="presParOf" srcId="{46D505AD-BC1B-43F7-8B94-15ADA0E9F200}" destId="{1B71D414-7B94-4792-9131-E3BB0F124A19}" srcOrd="6" destOrd="0" presId="urn:microsoft.com/office/officeart/2018/5/layout/IconCircleLabelList"/>
    <dgm:cxn modelId="{C4E08FD3-5D2E-4112-BCD9-4471C16430F4}" type="presParOf" srcId="{1B71D414-7B94-4792-9131-E3BB0F124A19}" destId="{0991C963-C6EF-4D6B-AE54-C9B25874ACA8}" srcOrd="0" destOrd="0" presId="urn:microsoft.com/office/officeart/2018/5/layout/IconCircleLabelList"/>
    <dgm:cxn modelId="{84E50ABC-FDED-4601-8F8A-0CF8843C3DE9}" type="presParOf" srcId="{1B71D414-7B94-4792-9131-E3BB0F124A19}" destId="{74463498-A92D-42B4-B088-B49415EF81E6}" srcOrd="1" destOrd="0" presId="urn:microsoft.com/office/officeart/2018/5/layout/IconCircleLabelList"/>
    <dgm:cxn modelId="{58C274A3-D863-40BC-AE01-F4ED70DB5032}" type="presParOf" srcId="{1B71D414-7B94-4792-9131-E3BB0F124A19}" destId="{BA6C4968-B447-4094-86A3-37BE73D1B6DC}" srcOrd="2" destOrd="0" presId="urn:microsoft.com/office/officeart/2018/5/layout/IconCircleLabelList"/>
    <dgm:cxn modelId="{09514C4D-A30E-4D56-9E4B-5B9B5DC55B24}" type="presParOf" srcId="{1B71D414-7B94-4792-9131-E3BB0F124A19}" destId="{6F834110-B00C-4C98-A4EA-812AB5BD7FAC}" srcOrd="3" destOrd="0" presId="urn:microsoft.com/office/officeart/2018/5/layout/IconCircleLabelList"/>
    <dgm:cxn modelId="{55EC5A5D-46BE-4FF3-B22F-2B5ED5F7E808}" type="presParOf" srcId="{46D505AD-BC1B-43F7-8B94-15ADA0E9F200}" destId="{EEABCC21-6DC9-48F1-8102-2349BBF199F4}" srcOrd="7" destOrd="0" presId="urn:microsoft.com/office/officeart/2018/5/layout/IconCircleLabelList"/>
    <dgm:cxn modelId="{1B406858-36CC-493D-AC3E-168E848270EF}" type="presParOf" srcId="{46D505AD-BC1B-43F7-8B94-15ADA0E9F200}" destId="{FFBA8E6D-BED3-4156-9C13-01B241863F6A}" srcOrd="8" destOrd="0" presId="urn:microsoft.com/office/officeart/2018/5/layout/IconCircleLabelList"/>
    <dgm:cxn modelId="{F02F8BE6-95AE-4A2F-8F00-B7FC8144DDAF}" type="presParOf" srcId="{FFBA8E6D-BED3-4156-9C13-01B241863F6A}" destId="{BA47D713-0F6C-47F6-A65E-33F8366A9389}" srcOrd="0" destOrd="0" presId="urn:microsoft.com/office/officeart/2018/5/layout/IconCircleLabelList"/>
    <dgm:cxn modelId="{120FAC72-86D6-4F81-9C6B-2D29F7C483B1}" type="presParOf" srcId="{FFBA8E6D-BED3-4156-9C13-01B241863F6A}" destId="{108302DF-68B4-4742-81EA-D4A65E9C7A5A}" srcOrd="1" destOrd="0" presId="urn:microsoft.com/office/officeart/2018/5/layout/IconCircleLabelList"/>
    <dgm:cxn modelId="{57C00511-6B7E-4359-885C-2861B4E0700E}" type="presParOf" srcId="{FFBA8E6D-BED3-4156-9C13-01B241863F6A}" destId="{F58EE682-69B2-4049-81AB-3D7C460FAC70}" srcOrd="2" destOrd="0" presId="urn:microsoft.com/office/officeart/2018/5/layout/IconCircleLabelList"/>
    <dgm:cxn modelId="{DB6F361F-9A5B-4883-A30F-8CB73F9FB779}" type="presParOf" srcId="{FFBA8E6D-BED3-4156-9C13-01B241863F6A}" destId="{3025E81F-C091-4D0E-AC00-C1290A0A1FEC}" srcOrd="3" destOrd="0" presId="urn:microsoft.com/office/officeart/2018/5/layout/IconCircleLabelList"/>
    <dgm:cxn modelId="{49070CE3-FC2B-4450-B583-5E6302F44FEF}" type="presParOf" srcId="{46D505AD-BC1B-43F7-8B94-15ADA0E9F200}" destId="{6DECCA12-C482-4825-AF36-28112415AE28}" srcOrd="9" destOrd="0" presId="urn:microsoft.com/office/officeart/2018/5/layout/IconCircleLabelList"/>
    <dgm:cxn modelId="{7EC3C13E-A467-4ABE-A87F-3DF779E188DE}" type="presParOf" srcId="{46D505AD-BC1B-43F7-8B94-15ADA0E9F200}" destId="{246FC0AA-C5C9-4A1E-8907-05B1DEA9DAB1}" srcOrd="10" destOrd="0" presId="urn:microsoft.com/office/officeart/2018/5/layout/IconCircleLabelList"/>
    <dgm:cxn modelId="{E3E4A757-9A9C-4EE7-8974-B762D41DE756}" type="presParOf" srcId="{246FC0AA-C5C9-4A1E-8907-05B1DEA9DAB1}" destId="{F5108685-0A0A-424B-A01C-4D1241C69AE2}" srcOrd="0" destOrd="0" presId="urn:microsoft.com/office/officeart/2018/5/layout/IconCircleLabelList"/>
    <dgm:cxn modelId="{438FA023-9425-4C05-B04C-8CD5F50B0965}" type="presParOf" srcId="{246FC0AA-C5C9-4A1E-8907-05B1DEA9DAB1}" destId="{B51C1158-BCEE-4282-9D8F-173AFF57B702}" srcOrd="1" destOrd="0" presId="urn:microsoft.com/office/officeart/2018/5/layout/IconCircleLabelList"/>
    <dgm:cxn modelId="{CF72E4A8-1ADF-4744-A2CF-F876D4D04806}" type="presParOf" srcId="{246FC0AA-C5C9-4A1E-8907-05B1DEA9DAB1}" destId="{3CBDE240-FDB7-4C86-B5CE-AECF8A22F25D}" srcOrd="2" destOrd="0" presId="urn:microsoft.com/office/officeart/2018/5/layout/IconCircleLabelList"/>
    <dgm:cxn modelId="{1B803104-99BA-48FF-B64B-56535FAC54E9}" type="presParOf" srcId="{246FC0AA-C5C9-4A1E-8907-05B1DEA9DAB1}" destId="{D311827F-E0C1-4350-8B9D-C5E706B2FF6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EF998D-EC04-470D-8B00-8A4379870609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3C2D8D-FC15-41AD-8B14-686F4B29FB7B}">
      <dgm:prSet/>
      <dgm:spPr/>
      <dgm:t>
        <a:bodyPr/>
        <a:lstStyle/>
        <a:p>
          <a:r>
            <a:rPr lang="en-US"/>
            <a:t>Project </a:t>
          </a:r>
          <a:r>
            <a:rPr lang="en-US">
              <a:latin typeface="Tw Cen MT" panose="020B0602020104020603"/>
            </a:rPr>
            <a:t>Management</a:t>
          </a:r>
          <a:r>
            <a:rPr lang="en-US"/>
            <a:t> </a:t>
          </a:r>
        </a:p>
      </dgm:t>
    </dgm:pt>
    <dgm:pt modelId="{F7B1ED17-CA58-4332-AA64-C13283A00388}" type="parTrans" cxnId="{EB6A309E-1087-412B-A9C2-DD1DC4958A4F}">
      <dgm:prSet/>
      <dgm:spPr/>
      <dgm:t>
        <a:bodyPr/>
        <a:lstStyle/>
        <a:p>
          <a:endParaRPr lang="en-US"/>
        </a:p>
      </dgm:t>
    </dgm:pt>
    <dgm:pt modelId="{F528671E-6DAC-4883-907A-F8DF0E40601F}" type="sibTrans" cxnId="{EB6A309E-1087-412B-A9C2-DD1DC4958A4F}">
      <dgm:prSet/>
      <dgm:spPr/>
      <dgm:t>
        <a:bodyPr/>
        <a:lstStyle/>
        <a:p>
          <a:endParaRPr lang="en-US"/>
        </a:p>
      </dgm:t>
    </dgm:pt>
    <dgm:pt modelId="{A0388B61-974E-4464-B1A5-20770DA142F5}">
      <dgm:prSet/>
      <dgm:spPr/>
      <dgm:t>
        <a:bodyPr/>
        <a:lstStyle/>
        <a:p>
          <a:r>
            <a:rPr lang="en-US">
              <a:latin typeface="Tw Cen MT" panose="020B0602020104020603"/>
            </a:rPr>
            <a:t>Utilize</a:t>
          </a:r>
          <a:r>
            <a:rPr lang="en-US"/>
            <a:t> formatted GitHub issues to track project tasks</a:t>
          </a:r>
        </a:p>
      </dgm:t>
    </dgm:pt>
    <dgm:pt modelId="{2D3DD84C-F025-459B-B892-DFED8E67955D}" type="parTrans" cxnId="{EEB9DE2A-CD21-442F-9B6A-627EBE6A0C39}">
      <dgm:prSet/>
      <dgm:spPr/>
      <dgm:t>
        <a:bodyPr/>
        <a:lstStyle/>
        <a:p>
          <a:endParaRPr lang="en-US"/>
        </a:p>
      </dgm:t>
    </dgm:pt>
    <dgm:pt modelId="{C5670D4E-E867-4875-8BB1-21BB43C8AF9E}" type="sibTrans" cxnId="{EEB9DE2A-CD21-442F-9B6A-627EBE6A0C39}">
      <dgm:prSet/>
      <dgm:spPr/>
      <dgm:t>
        <a:bodyPr/>
        <a:lstStyle/>
        <a:p>
          <a:endParaRPr lang="en-US"/>
        </a:p>
      </dgm:t>
    </dgm:pt>
    <dgm:pt modelId="{DD8C1FB4-7616-4073-8A72-2984BC957D2A}">
      <dgm:prSet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Track</a:t>
          </a:r>
          <a:r>
            <a:rPr lang="en-US"/>
            <a:t> each month-long </a:t>
          </a:r>
          <a:r>
            <a:rPr lang="en-US">
              <a:latin typeface="Tw Cen MT" panose="020B0602020104020603"/>
            </a:rPr>
            <a:t>sprint</a:t>
          </a:r>
          <a:r>
            <a:rPr lang="en-US"/>
            <a:t> for Spring 2025</a:t>
          </a:r>
          <a:r>
            <a:rPr lang="en-US">
              <a:latin typeface="Tw Cen MT" panose="020B0602020104020603"/>
            </a:rPr>
            <a:t> using GitHub</a:t>
          </a:r>
          <a:endParaRPr lang="en-US"/>
        </a:p>
      </dgm:t>
    </dgm:pt>
    <dgm:pt modelId="{70B73C39-2654-4BF9-8631-6EEE4267BAFF}" type="parTrans" cxnId="{68391A28-CC8F-437D-9768-FD1AE730DD80}">
      <dgm:prSet/>
      <dgm:spPr/>
      <dgm:t>
        <a:bodyPr/>
        <a:lstStyle/>
        <a:p>
          <a:endParaRPr lang="en-US"/>
        </a:p>
      </dgm:t>
    </dgm:pt>
    <dgm:pt modelId="{660BED24-6484-4FE4-8C96-C5312EA49993}" type="sibTrans" cxnId="{68391A28-CC8F-437D-9768-FD1AE730DD80}">
      <dgm:prSet/>
      <dgm:spPr/>
      <dgm:t>
        <a:bodyPr/>
        <a:lstStyle/>
        <a:p>
          <a:endParaRPr lang="en-US"/>
        </a:p>
      </dgm:t>
    </dgm:pt>
    <dgm:pt modelId="{933C85CE-5E42-45B3-B3A7-3A056A6E954B}">
      <dgm:prSet/>
      <dgm:spPr/>
      <dgm:t>
        <a:bodyPr/>
        <a:lstStyle/>
        <a:p>
          <a:r>
            <a:rPr lang="en-US"/>
            <a:t>Project Planning</a:t>
          </a:r>
        </a:p>
      </dgm:t>
    </dgm:pt>
    <dgm:pt modelId="{E8CAEE63-3B2E-49B4-9F76-15379E1E264F}" type="parTrans" cxnId="{9E82223E-CC72-4E71-87DC-DC5782BB715D}">
      <dgm:prSet/>
      <dgm:spPr/>
      <dgm:t>
        <a:bodyPr/>
        <a:lstStyle/>
        <a:p>
          <a:endParaRPr lang="en-US"/>
        </a:p>
      </dgm:t>
    </dgm:pt>
    <dgm:pt modelId="{A471DC58-E896-43B5-8EDE-2909EDCCA1A1}" type="sibTrans" cxnId="{9E82223E-CC72-4E71-87DC-DC5782BB715D}">
      <dgm:prSet/>
      <dgm:spPr/>
      <dgm:t>
        <a:bodyPr/>
        <a:lstStyle/>
        <a:p>
          <a:endParaRPr lang="en-US"/>
        </a:p>
      </dgm:t>
    </dgm:pt>
    <dgm:pt modelId="{EA676273-6346-4CFD-8C98-DF9D01EAC86E}">
      <dgm:prSet/>
      <dgm:spPr/>
      <dgm:t>
        <a:bodyPr/>
        <a:lstStyle/>
        <a:p>
          <a:r>
            <a:rPr lang="en-US"/>
            <a:t>Roadmaps: Developed project roadmap to outline overall project goals</a:t>
          </a:r>
        </a:p>
      </dgm:t>
    </dgm:pt>
    <dgm:pt modelId="{C65136D2-0E63-451B-A186-76948FA62DCE}" type="parTrans" cxnId="{28C26CCE-D1A2-41E4-ADB8-D17F48A7F9A7}">
      <dgm:prSet/>
      <dgm:spPr/>
      <dgm:t>
        <a:bodyPr/>
        <a:lstStyle/>
        <a:p>
          <a:endParaRPr lang="en-US"/>
        </a:p>
      </dgm:t>
    </dgm:pt>
    <dgm:pt modelId="{5EA6BF1D-55CC-4F2D-9314-BB80BFD5FD7E}" type="sibTrans" cxnId="{28C26CCE-D1A2-41E4-ADB8-D17F48A7F9A7}">
      <dgm:prSet/>
      <dgm:spPr/>
      <dgm:t>
        <a:bodyPr/>
        <a:lstStyle/>
        <a:p>
          <a:endParaRPr lang="en-US"/>
        </a:p>
      </dgm:t>
    </dgm:pt>
    <dgm:pt modelId="{CA663890-FD39-43EF-A98C-5AD018ABB627}">
      <dgm:prSet/>
      <dgm:spPr/>
      <dgm:t>
        <a:bodyPr/>
        <a:lstStyle/>
        <a:p>
          <a:r>
            <a:rPr lang="en-US"/>
            <a:t>Monthly Sprints: Break down project goals into monthly sprints for focused, achievable objectives</a:t>
          </a:r>
        </a:p>
      </dgm:t>
    </dgm:pt>
    <dgm:pt modelId="{0A8E588C-8898-4808-9547-9E191DCCB066}" type="parTrans" cxnId="{74A28184-9203-490D-9590-6CE3C9D34672}">
      <dgm:prSet/>
      <dgm:spPr/>
      <dgm:t>
        <a:bodyPr/>
        <a:lstStyle/>
        <a:p>
          <a:endParaRPr lang="en-US"/>
        </a:p>
      </dgm:t>
    </dgm:pt>
    <dgm:pt modelId="{09679321-47D1-44A3-BF70-6E31401810AA}" type="sibTrans" cxnId="{74A28184-9203-490D-9590-6CE3C9D34672}">
      <dgm:prSet/>
      <dgm:spPr/>
      <dgm:t>
        <a:bodyPr/>
        <a:lstStyle/>
        <a:p>
          <a:endParaRPr lang="en-US"/>
        </a:p>
      </dgm:t>
    </dgm:pt>
    <dgm:pt modelId="{83ACB2A6-5B96-4D2C-A01D-1DEB6210914A}">
      <dgm:prSet/>
      <dgm:spPr/>
      <dgm:t>
        <a:bodyPr/>
        <a:lstStyle/>
        <a:p>
          <a:r>
            <a:rPr lang="en-US"/>
            <a:t>Sprint </a:t>
          </a:r>
          <a:r>
            <a:rPr lang="en-US">
              <a:latin typeface="Tw Cen MT" panose="020B0602020104020603"/>
            </a:rPr>
            <a:t>Retrospectives</a:t>
          </a:r>
          <a:endParaRPr lang="en-US"/>
        </a:p>
      </dgm:t>
    </dgm:pt>
    <dgm:pt modelId="{8D6ABE53-7DBE-4E63-B0BB-47B15714AD6F}" type="parTrans" cxnId="{5FBE00F5-929D-4A52-9FD1-1C31E63AEC91}">
      <dgm:prSet/>
      <dgm:spPr/>
      <dgm:t>
        <a:bodyPr/>
        <a:lstStyle/>
        <a:p>
          <a:endParaRPr lang="en-US"/>
        </a:p>
      </dgm:t>
    </dgm:pt>
    <dgm:pt modelId="{A1BFABDD-BFF3-42FD-B147-2C3B25C0F376}" type="sibTrans" cxnId="{5FBE00F5-929D-4A52-9FD1-1C31E63AEC91}">
      <dgm:prSet/>
      <dgm:spPr/>
      <dgm:t>
        <a:bodyPr/>
        <a:lstStyle/>
        <a:p>
          <a:endParaRPr lang="en-US"/>
        </a:p>
      </dgm:t>
    </dgm:pt>
    <dgm:pt modelId="{AE4ACB29-0098-4AC6-AEBF-0FB484F59A4E}">
      <dgm:prSet/>
      <dgm:spPr/>
      <dgm:t>
        <a:bodyPr/>
        <a:lstStyle/>
        <a:p>
          <a:pPr rtl="0"/>
          <a:r>
            <a:rPr lang="en-US"/>
            <a:t> </a:t>
          </a:r>
          <a:r>
            <a:rPr lang="en-US">
              <a:latin typeface="Tw Cen MT" panose="020B0602020104020603"/>
            </a:rPr>
            <a:t>Conduct</a:t>
          </a:r>
          <a:r>
            <a:rPr lang="en-US"/>
            <a:t> retrospectives to review completed work, identify areas for improvement, and prioritize for next sprint</a:t>
          </a:r>
        </a:p>
      </dgm:t>
    </dgm:pt>
    <dgm:pt modelId="{81328AD6-3D0B-47FF-A9F0-D98E960916C1}" type="parTrans" cxnId="{045C745D-58A5-4022-9F81-D7C6730D58E6}">
      <dgm:prSet/>
      <dgm:spPr/>
      <dgm:t>
        <a:bodyPr/>
        <a:lstStyle/>
        <a:p>
          <a:endParaRPr lang="en-US"/>
        </a:p>
      </dgm:t>
    </dgm:pt>
    <dgm:pt modelId="{BFBACFA2-D24B-4B03-8CE4-C66492F9D12C}" type="sibTrans" cxnId="{045C745D-58A5-4022-9F81-D7C6730D58E6}">
      <dgm:prSet/>
      <dgm:spPr/>
      <dgm:t>
        <a:bodyPr/>
        <a:lstStyle/>
        <a:p>
          <a:endParaRPr lang="en-US"/>
        </a:p>
      </dgm:t>
    </dgm:pt>
    <dgm:pt modelId="{7DCA2F2F-89BE-458A-BE44-44D69B13CF28}">
      <dgm:prSet/>
      <dgm:spPr/>
      <dgm:t>
        <a:bodyPr/>
        <a:lstStyle/>
        <a:p>
          <a:r>
            <a:rPr lang="en-US"/>
            <a:t>Communication</a:t>
          </a:r>
        </a:p>
      </dgm:t>
    </dgm:pt>
    <dgm:pt modelId="{EE801ECD-72E4-471A-B985-746BEA155282}" type="parTrans" cxnId="{90DCEF8D-F0D4-4DBD-89B7-411A983BD6CB}">
      <dgm:prSet/>
      <dgm:spPr/>
      <dgm:t>
        <a:bodyPr/>
        <a:lstStyle/>
        <a:p>
          <a:endParaRPr lang="en-US"/>
        </a:p>
      </dgm:t>
    </dgm:pt>
    <dgm:pt modelId="{9EC8F0D4-AFC8-48C9-A9B2-0AE9FB80524E}" type="sibTrans" cxnId="{90DCEF8D-F0D4-4DBD-89B7-411A983BD6CB}">
      <dgm:prSet/>
      <dgm:spPr/>
      <dgm:t>
        <a:bodyPr/>
        <a:lstStyle/>
        <a:p>
          <a:endParaRPr lang="en-US"/>
        </a:p>
      </dgm:t>
    </dgm:pt>
    <dgm:pt modelId="{7E9A3E2A-1969-4EFB-872A-C65947530E13}">
      <dgm:prSet/>
      <dgm:spPr/>
      <dgm:t>
        <a:bodyPr/>
        <a:lstStyle/>
        <a:p>
          <a:r>
            <a:rPr lang="en-US"/>
            <a:t>Twice Weekly Standups: Team communication regarding progress on respective GitHub issues in front of team </a:t>
          </a:r>
        </a:p>
      </dgm:t>
    </dgm:pt>
    <dgm:pt modelId="{B2DC731B-85CD-4B12-9660-31491C43E2EA}" type="parTrans" cxnId="{3258CE3B-692A-45B3-A50D-8FE9003F7FC6}">
      <dgm:prSet/>
      <dgm:spPr/>
      <dgm:t>
        <a:bodyPr/>
        <a:lstStyle/>
        <a:p>
          <a:endParaRPr lang="en-US"/>
        </a:p>
      </dgm:t>
    </dgm:pt>
    <dgm:pt modelId="{27F9DABC-E8ED-4BB1-81D4-BEC8298C559B}" type="sibTrans" cxnId="{3258CE3B-692A-45B3-A50D-8FE9003F7FC6}">
      <dgm:prSet/>
      <dgm:spPr/>
      <dgm:t>
        <a:bodyPr/>
        <a:lstStyle/>
        <a:p>
          <a:endParaRPr lang="en-US"/>
        </a:p>
      </dgm:t>
    </dgm:pt>
    <dgm:pt modelId="{44A2FEBB-68E1-4AE1-A574-B2BB6E08CFC5}">
      <dgm:prSet/>
      <dgm:spPr/>
      <dgm:t>
        <a:bodyPr/>
        <a:lstStyle/>
        <a:p>
          <a:r>
            <a:rPr lang="en-US"/>
            <a:t>Consistent communication through Slack</a:t>
          </a:r>
        </a:p>
      </dgm:t>
    </dgm:pt>
    <dgm:pt modelId="{73390E39-7BCB-4F0B-BC43-CF5A943D9D6C}" type="parTrans" cxnId="{DE25D712-D1DA-474D-92CD-A611694BF165}">
      <dgm:prSet/>
      <dgm:spPr/>
      <dgm:t>
        <a:bodyPr/>
        <a:lstStyle/>
        <a:p>
          <a:endParaRPr lang="en-US"/>
        </a:p>
      </dgm:t>
    </dgm:pt>
    <dgm:pt modelId="{FD2B0D42-B30C-4436-9F35-CD5E6AD0EA03}" type="sibTrans" cxnId="{DE25D712-D1DA-474D-92CD-A611694BF165}">
      <dgm:prSet/>
      <dgm:spPr/>
      <dgm:t>
        <a:bodyPr/>
        <a:lstStyle/>
        <a:p>
          <a:endParaRPr lang="en-US"/>
        </a:p>
      </dgm:t>
    </dgm:pt>
    <dgm:pt modelId="{F2021E47-923A-4496-B1CA-73D976512C83}">
      <dgm:prSet phldr="0"/>
      <dgm:spPr/>
      <dgm:t>
        <a:bodyPr/>
        <a:lstStyle/>
        <a:p>
          <a:pPr rtl="0"/>
          <a:r>
            <a:rPr lang="en-US">
              <a:latin typeface="Tw Cen MT" panose="020B0602020104020603"/>
            </a:rPr>
            <a:t>Ensure sprints are completed as efficiently as possible</a:t>
          </a:r>
        </a:p>
      </dgm:t>
    </dgm:pt>
    <dgm:pt modelId="{10716A74-E505-455A-B3CC-D1E5F753CFDB}" type="parTrans" cxnId="{ADD9F58B-DA87-4353-9986-F9F57D34C2E0}">
      <dgm:prSet/>
      <dgm:spPr/>
    </dgm:pt>
    <dgm:pt modelId="{AD560017-8E1D-4E2C-81E0-22E1993F2330}" type="sibTrans" cxnId="{ADD9F58B-DA87-4353-9986-F9F57D34C2E0}">
      <dgm:prSet/>
      <dgm:spPr/>
    </dgm:pt>
    <dgm:pt modelId="{372EFD3D-9FB9-47D3-85AF-8C8C2FB52588}" type="pres">
      <dgm:prSet presAssocID="{04EF998D-EC04-470D-8B00-8A4379870609}" presName="Name0" presStyleCnt="0">
        <dgm:presLayoutVars>
          <dgm:dir/>
          <dgm:animLvl val="lvl"/>
          <dgm:resizeHandles val="exact"/>
        </dgm:presLayoutVars>
      </dgm:prSet>
      <dgm:spPr/>
    </dgm:pt>
    <dgm:pt modelId="{9783B518-993E-4472-82BE-DA24F5E7C156}" type="pres">
      <dgm:prSet presAssocID="{F03C2D8D-FC15-41AD-8B14-686F4B29FB7B}" presName="linNode" presStyleCnt="0"/>
      <dgm:spPr/>
    </dgm:pt>
    <dgm:pt modelId="{31204FF2-48C0-419F-A9F9-56615730A997}" type="pres">
      <dgm:prSet presAssocID="{F03C2D8D-FC15-41AD-8B14-686F4B29FB7B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57C4CB32-C8CC-40DD-8820-B282D15B312B}" type="pres">
      <dgm:prSet presAssocID="{F03C2D8D-FC15-41AD-8B14-686F4B29FB7B}" presName="descendantText" presStyleLbl="alignAccFollowNode1" presStyleIdx="0" presStyleCnt="4">
        <dgm:presLayoutVars>
          <dgm:bulletEnabled val="1"/>
        </dgm:presLayoutVars>
      </dgm:prSet>
      <dgm:spPr/>
    </dgm:pt>
    <dgm:pt modelId="{21B5E5A2-7A4F-4F1B-ABAB-C9D2E702E912}" type="pres">
      <dgm:prSet presAssocID="{F528671E-6DAC-4883-907A-F8DF0E40601F}" presName="sp" presStyleCnt="0"/>
      <dgm:spPr/>
    </dgm:pt>
    <dgm:pt modelId="{8744FBC0-E8BF-4610-B59F-B7867C54DF4A}" type="pres">
      <dgm:prSet presAssocID="{933C85CE-5E42-45B3-B3A7-3A056A6E954B}" presName="linNode" presStyleCnt="0"/>
      <dgm:spPr/>
    </dgm:pt>
    <dgm:pt modelId="{3E849C68-3FAE-4C27-AEAF-97D3BC958ECF}" type="pres">
      <dgm:prSet presAssocID="{933C85CE-5E42-45B3-B3A7-3A056A6E954B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FD5788FA-4276-4340-A2BF-FB47F3F71E54}" type="pres">
      <dgm:prSet presAssocID="{933C85CE-5E42-45B3-B3A7-3A056A6E954B}" presName="descendantText" presStyleLbl="alignAccFollowNode1" presStyleIdx="1" presStyleCnt="4">
        <dgm:presLayoutVars>
          <dgm:bulletEnabled val="1"/>
        </dgm:presLayoutVars>
      </dgm:prSet>
      <dgm:spPr/>
    </dgm:pt>
    <dgm:pt modelId="{DE34F59C-3906-4476-9AC3-E729C6ED4D3A}" type="pres">
      <dgm:prSet presAssocID="{A471DC58-E896-43B5-8EDE-2909EDCCA1A1}" presName="sp" presStyleCnt="0"/>
      <dgm:spPr/>
    </dgm:pt>
    <dgm:pt modelId="{308915FB-BE96-4372-8B56-47DF2E65D076}" type="pres">
      <dgm:prSet presAssocID="{83ACB2A6-5B96-4D2C-A01D-1DEB6210914A}" presName="linNode" presStyleCnt="0"/>
      <dgm:spPr/>
    </dgm:pt>
    <dgm:pt modelId="{27519113-8A5A-43A4-AA7B-00F0B52C270F}" type="pres">
      <dgm:prSet presAssocID="{83ACB2A6-5B96-4D2C-A01D-1DEB6210914A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8632BBFF-4480-4057-A5D0-6C64D6E64788}" type="pres">
      <dgm:prSet presAssocID="{83ACB2A6-5B96-4D2C-A01D-1DEB6210914A}" presName="descendantText" presStyleLbl="alignAccFollowNode1" presStyleIdx="2" presStyleCnt="4">
        <dgm:presLayoutVars>
          <dgm:bulletEnabled val="1"/>
        </dgm:presLayoutVars>
      </dgm:prSet>
      <dgm:spPr/>
    </dgm:pt>
    <dgm:pt modelId="{93CB2115-F979-40B6-A142-75C55B630BEF}" type="pres">
      <dgm:prSet presAssocID="{A1BFABDD-BFF3-42FD-B147-2C3B25C0F376}" presName="sp" presStyleCnt="0"/>
      <dgm:spPr/>
    </dgm:pt>
    <dgm:pt modelId="{B5F552C1-5EE8-4373-9E21-1B5AE95AB4A4}" type="pres">
      <dgm:prSet presAssocID="{7DCA2F2F-89BE-458A-BE44-44D69B13CF28}" presName="linNode" presStyleCnt="0"/>
      <dgm:spPr/>
    </dgm:pt>
    <dgm:pt modelId="{F9E9D0E0-12B5-4DAA-93E0-FF9A40EFEFC3}" type="pres">
      <dgm:prSet presAssocID="{7DCA2F2F-89BE-458A-BE44-44D69B13CF28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46601A9E-02DD-41A1-9794-4BD03866EE75}" type="pres">
      <dgm:prSet presAssocID="{7DCA2F2F-89BE-458A-BE44-44D69B13CF28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F6BE9D08-9BB6-40B2-B8E6-87EB03F0B751}" type="presOf" srcId="{DD8C1FB4-7616-4073-8A72-2984BC957D2A}" destId="{57C4CB32-C8CC-40DD-8820-B282D15B312B}" srcOrd="0" destOrd="1" presId="urn:microsoft.com/office/officeart/2005/8/layout/vList5"/>
    <dgm:cxn modelId="{5B2BDC11-B16C-45CA-B4C7-CE90F639536E}" type="presOf" srcId="{F03C2D8D-FC15-41AD-8B14-686F4B29FB7B}" destId="{31204FF2-48C0-419F-A9F9-56615730A997}" srcOrd="0" destOrd="0" presId="urn:microsoft.com/office/officeart/2005/8/layout/vList5"/>
    <dgm:cxn modelId="{DE25D712-D1DA-474D-92CD-A611694BF165}" srcId="{7DCA2F2F-89BE-458A-BE44-44D69B13CF28}" destId="{44A2FEBB-68E1-4AE1-A574-B2BB6E08CFC5}" srcOrd="1" destOrd="0" parTransId="{73390E39-7BCB-4F0B-BC43-CF5A943D9D6C}" sibTransId="{FD2B0D42-B30C-4436-9F35-CD5E6AD0EA03}"/>
    <dgm:cxn modelId="{68391A28-CC8F-437D-9768-FD1AE730DD80}" srcId="{F03C2D8D-FC15-41AD-8B14-686F4B29FB7B}" destId="{DD8C1FB4-7616-4073-8A72-2984BC957D2A}" srcOrd="1" destOrd="0" parTransId="{70B73C39-2654-4BF9-8631-6EEE4267BAFF}" sibTransId="{660BED24-6484-4FE4-8C96-C5312EA49993}"/>
    <dgm:cxn modelId="{EB774F29-2F40-4345-A860-42F5AC0F44A3}" type="presOf" srcId="{83ACB2A6-5B96-4D2C-A01D-1DEB6210914A}" destId="{27519113-8A5A-43A4-AA7B-00F0B52C270F}" srcOrd="0" destOrd="0" presId="urn:microsoft.com/office/officeart/2005/8/layout/vList5"/>
    <dgm:cxn modelId="{EEB9DE2A-CD21-442F-9B6A-627EBE6A0C39}" srcId="{F03C2D8D-FC15-41AD-8B14-686F4B29FB7B}" destId="{A0388B61-974E-4464-B1A5-20770DA142F5}" srcOrd="0" destOrd="0" parTransId="{2D3DD84C-F025-459B-B892-DFED8E67955D}" sibTransId="{C5670D4E-E867-4875-8BB1-21BB43C8AF9E}"/>
    <dgm:cxn modelId="{5BECD532-5B9F-4761-9717-DCC8F0444F1B}" type="presOf" srcId="{44A2FEBB-68E1-4AE1-A574-B2BB6E08CFC5}" destId="{46601A9E-02DD-41A1-9794-4BD03866EE75}" srcOrd="0" destOrd="1" presId="urn:microsoft.com/office/officeart/2005/8/layout/vList5"/>
    <dgm:cxn modelId="{3258CE3B-692A-45B3-A50D-8FE9003F7FC6}" srcId="{7DCA2F2F-89BE-458A-BE44-44D69B13CF28}" destId="{7E9A3E2A-1969-4EFB-872A-C65947530E13}" srcOrd="0" destOrd="0" parTransId="{B2DC731B-85CD-4B12-9660-31491C43E2EA}" sibTransId="{27F9DABC-E8ED-4BB1-81D4-BEC8298C559B}"/>
    <dgm:cxn modelId="{9E82223E-CC72-4E71-87DC-DC5782BB715D}" srcId="{04EF998D-EC04-470D-8B00-8A4379870609}" destId="{933C85CE-5E42-45B3-B3A7-3A056A6E954B}" srcOrd="1" destOrd="0" parTransId="{E8CAEE63-3B2E-49B4-9F76-15379E1E264F}" sibTransId="{A471DC58-E896-43B5-8EDE-2909EDCCA1A1}"/>
    <dgm:cxn modelId="{F462773F-21D2-4E2E-BF10-E291C3625D1C}" type="presOf" srcId="{7E9A3E2A-1969-4EFB-872A-C65947530E13}" destId="{46601A9E-02DD-41A1-9794-4BD03866EE75}" srcOrd="0" destOrd="0" presId="urn:microsoft.com/office/officeart/2005/8/layout/vList5"/>
    <dgm:cxn modelId="{045C745D-58A5-4022-9F81-D7C6730D58E6}" srcId="{83ACB2A6-5B96-4D2C-A01D-1DEB6210914A}" destId="{AE4ACB29-0098-4AC6-AEBF-0FB484F59A4E}" srcOrd="0" destOrd="0" parTransId="{81328AD6-3D0B-47FF-A9F0-D98E960916C1}" sibTransId="{BFBACFA2-D24B-4B03-8CE4-C66492F9D12C}"/>
    <dgm:cxn modelId="{CAFE6C47-2852-4CE9-8942-B4159C0F7A3A}" type="presOf" srcId="{AE4ACB29-0098-4AC6-AEBF-0FB484F59A4E}" destId="{8632BBFF-4480-4057-A5D0-6C64D6E64788}" srcOrd="0" destOrd="0" presId="urn:microsoft.com/office/officeart/2005/8/layout/vList5"/>
    <dgm:cxn modelId="{0020D854-2353-4EE4-95CE-A9B2C79FE556}" type="presOf" srcId="{F2021E47-923A-4496-B1CA-73D976512C83}" destId="{8632BBFF-4480-4057-A5D0-6C64D6E64788}" srcOrd="0" destOrd="1" presId="urn:microsoft.com/office/officeart/2005/8/layout/vList5"/>
    <dgm:cxn modelId="{74A28184-9203-490D-9590-6CE3C9D34672}" srcId="{933C85CE-5E42-45B3-B3A7-3A056A6E954B}" destId="{CA663890-FD39-43EF-A98C-5AD018ABB627}" srcOrd="1" destOrd="0" parTransId="{0A8E588C-8898-4808-9547-9E191DCCB066}" sibTransId="{09679321-47D1-44A3-BF70-6E31401810AA}"/>
    <dgm:cxn modelId="{2B079787-99DD-4DA6-A608-D4B0872E2F7B}" type="presOf" srcId="{A0388B61-974E-4464-B1A5-20770DA142F5}" destId="{57C4CB32-C8CC-40DD-8820-B282D15B312B}" srcOrd="0" destOrd="0" presId="urn:microsoft.com/office/officeart/2005/8/layout/vList5"/>
    <dgm:cxn modelId="{ADD9F58B-DA87-4353-9986-F9F57D34C2E0}" srcId="{83ACB2A6-5B96-4D2C-A01D-1DEB6210914A}" destId="{F2021E47-923A-4496-B1CA-73D976512C83}" srcOrd="1" destOrd="0" parTransId="{10716A74-E505-455A-B3CC-D1E5F753CFDB}" sibTransId="{AD560017-8E1D-4E2C-81E0-22E1993F2330}"/>
    <dgm:cxn modelId="{90DCEF8D-F0D4-4DBD-89B7-411A983BD6CB}" srcId="{04EF998D-EC04-470D-8B00-8A4379870609}" destId="{7DCA2F2F-89BE-458A-BE44-44D69B13CF28}" srcOrd="3" destOrd="0" parTransId="{EE801ECD-72E4-471A-B985-746BEA155282}" sibTransId="{9EC8F0D4-AFC8-48C9-A9B2-0AE9FB80524E}"/>
    <dgm:cxn modelId="{EB6A309E-1087-412B-A9C2-DD1DC4958A4F}" srcId="{04EF998D-EC04-470D-8B00-8A4379870609}" destId="{F03C2D8D-FC15-41AD-8B14-686F4B29FB7B}" srcOrd="0" destOrd="0" parTransId="{F7B1ED17-CA58-4332-AA64-C13283A00388}" sibTransId="{F528671E-6DAC-4883-907A-F8DF0E40601F}"/>
    <dgm:cxn modelId="{920BF8B9-33F4-420B-BEF1-7E9BFDA4EFC2}" type="presOf" srcId="{04EF998D-EC04-470D-8B00-8A4379870609}" destId="{372EFD3D-9FB9-47D3-85AF-8C8C2FB52588}" srcOrd="0" destOrd="0" presId="urn:microsoft.com/office/officeart/2005/8/layout/vList5"/>
    <dgm:cxn modelId="{28C26CCE-D1A2-41E4-ADB8-D17F48A7F9A7}" srcId="{933C85CE-5E42-45B3-B3A7-3A056A6E954B}" destId="{EA676273-6346-4CFD-8C98-DF9D01EAC86E}" srcOrd="0" destOrd="0" parTransId="{C65136D2-0E63-451B-A186-76948FA62DCE}" sibTransId="{5EA6BF1D-55CC-4F2D-9314-BB80BFD5FD7E}"/>
    <dgm:cxn modelId="{49E672D1-2932-4911-BC2C-704CA0B41A15}" type="presOf" srcId="{EA676273-6346-4CFD-8C98-DF9D01EAC86E}" destId="{FD5788FA-4276-4340-A2BF-FB47F3F71E54}" srcOrd="0" destOrd="0" presId="urn:microsoft.com/office/officeart/2005/8/layout/vList5"/>
    <dgm:cxn modelId="{F0517CD3-D928-41EF-AA55-9A0E37D4E4D4}" type="presOf" srcId="{CA663890-FD39-43EF-A98C-5AD018ABB627}" destId="{FD5788FA-4276-4340-A2BF-FB47F3F71E54}" srcOrd="0" destOrd="1" presId="urn:microsoft.com/office/officeart/2005/8/layout/vList5"/>
    <dgm:cxn modelId="{73198CDF-31F9-46A8-9DEE-3DB4BBDC4EE1}" type="presOf" srcId="{933C85CE-5E42-45B3-B3A7-3A056A6E954B}" destId="{3E849C68-3FAE-4C27-AEAF-97D3BC958ECF}" srcOrd="0" destOrd="0" presId="urn:microsoft.com/office/officeart/2005/8/layout/vList5"/>
    <dgm:cxn modelId="{5FBE00F5-929D-4A52-9FD1-1C31E63AEC91}" srcId="{04EF998D-EC04-470D-8B00-8A4379870609}" destId="{83ACB2A6-5B96-4D2C-A01D-1DEB6210914A}" srcOrd="2" destOrd="0" parTransId="{8D6ABE53-7DBE-4E63-B0BB-47B15714AD6F}" sibTransId="{A1BFABDD-BFF3-42FD-B147-2C3B25C0F376}"/>
    <dgm:cxn modelId="{692105F9-5DAB-4E73-BF13-8C8EA44A02F9}" type="presOf" srcId="{7DCA2F2F-89BE-458A-BE44-44D69B13CF28}" destId="{F9E9D0E0-12B5-4DAA-93E0-FF9A40EFEFC3}" srcOrd="0" destOrd="0" presId="urn:microsoft.com/office/officeart/2005/8/layout/vList5"/>
    <dgm:cxn modelId="{8A883BE5-FD3B-47F4-B3CD-C5943EC4472B}" type="presParOf" srcId="{372EFD3D-9FB9-47D3-85AF-8C8C2FB52588}" destId="{9783B518-993E-4472-82BE-DA24F5E7C156}" srcOrd="0" destOrd="0" presId="urn:microsoft.com/office/officeart/2005/8/layout/vList5"/>
    <dgm:cxn modelId="{A1D3C72D-B81A-428D-BCCC-0079E3870CD5}" type="presParOf" srcId="{9783B518-993E-4472-82BE-DA24F5E7C156}" destId="{31204FF2-48C0-419F-A9F9-56615730A997}" srcOrd="0" destOrd="0" presId="urn:microsoft.com/office/officeart/2005/8/layout/vList5"/>
    <dgm:cxn modelId="{F3F19AFB-F6F0-49D8-85C7-BCBD5F3A34BF}" type="presParOf" srcId="{9783B518-993E-4472-82BE-DA24F5E7C156}" destId="{57C4CB32-C8CC-40DD-8820-B282D15B312B}" srcOrd="1" destOrd="0" presId="urn:microsoft.com/office/officeart/2005/8/layout/vList5"/>
    <dgm:cxn modelId="{CA8E843C-4752-49C4-9D07-D18D84AD5809}" type="presParOf" srcId="{372EFD3D-9FB9-47D3-85AF-8C8C2FB52588}" destId="{21B5E5A2-7A4F-4F1B-ABAB-C9D2E702E912}" srcOrd="1" destOrd="0" presId="urn:microsoft.com/office/officeart/2005/8/layout/vList5"/>
    <dgm:cxn modelId="{7CA6D6AD-3A43-40FB-8DAD-CD406DF0E909}" type="presParOf" srcId="{372EFD3D-9FB9-47D3-85AF-8C8C2FB52588}" destId="{8744FBC0-E8BF-4610-B59F-B7867C54DF4A}" srcOrd="2" destOrd="0" presId="urn:microsoft.com/office/officeart/2005/8/layout/vList5"/>
    <dgm:cxn modelId="{947F5D6C-927B-4D4E-993E-4534B93ADBCB}" type="presParOf" srcId="{8744FBC0-E8BF-4610-B59F-B7867C54DF4A}" destId="{3E849C68-3FAE-4C27-AEAF-97D3BC958ECF}" srcOrd="0" destOrd="0" presId="urn:microsoft.com/office/officeart/2005/8/layout/vList5"/>
    <dgm:cxn modelId="{9770F813-07FB-4F61-81D2-46D22D76DDE1}" type="presParOf" srcId="{8744FBC0-E8BF-4610-B59F-B7867C54DF4A}" destId="{FD5788FA-4276-4340-A2BF-FB47F3F71E54}" srcOrd="1" destOrd="0" presId="urn:microsoft.com/office/officeart/2005/8/layout/vList5"/>
    <dgm:cxn modelId="{E6143E02-4AC5-4EE5-B256-2981F735F52B}" type="presParOf" srcId="{372EFD3D-9FB9-47D3-85AF-8C8C2FB52588}" destId="{DE34F59C-3906-4476-9AC3-E729C6ED4D3A}" srcOrd="3" destOrd="0" presId="urn:microsoft.com/office/officeart/2005/8/layout/vList5"/>
    <dgm:cxn modelId="{D15C5407-B294-4AA4-9D44-000CC9F04FE3}" type="presParOf" srcId="{372EFD3D-9FB9-47D3-85AF-8C8C2FB52588}" destId="{308915FB-BE96-4372-8B56-47DF2E65D076}" srcOrd="4" destOrd="0" presId="urn:microsoft.com/office/officeart/2005/8/layout/vList5"/>
    <dgm:cxn modelId="{493E039F-D192-4DEA-BFC5-52B02F6C5FB8}" type="presParOf" srcId="{308915FB-BE96-4372-8B56-47DF2E65D076}" destId="{27519113-8A5A-43A4-AA7B-00F0B52C270F}" srcOrd="0" destOrd="0" presId="urn:microsoft.com/office/officeart/2005/8/layout/vList5"/>
    <dgm:cxn modelId="{5D9C830E-2E65-4A28-8BC8-3E39B7F487E8}" type="presParOf" srcId="{308915FB-BE96-4372-8B56-47DF2E65D076}" destId="{8632BBFF-4480-4057-A5D0-6C64D6E64788}" srcOrd="1" destOrd="0" presId="urn:microsoft.com/office/officeart/2005/8/layout/vList5"/>
    <dgm:cxn modelId="{4B78D13F-3546-4304-ADB2-EBFF6800F214}" type="presParOf" srcId="{372EFD3D-9FB9-47D3-85AF-8C8C2FB52588}" destId="{93CB2115-F979-40B6-A142-75C55B630BEF}" srcOrd="5" destOrd="0" presId="urn:microsoft.com/office/officeart/2005/8/layout/vList5"/>
    <dgm:cxn modelId="{3F65C224-3258-49BB-8084-159252408279}" type="presParOf" srcId="{372EFD3D-9FB9-47D3-85AF-8C8C2FB52588}" destId="{B5F552C1-5EE8-4373-9E21-1B5AE95AB4A4}" srcOrd="6" destOrd="0" presId="urn:microsoft.com/office/officeart/2005/8/layout/vList5"/>
    <dgm:cxn modelId="{B2EBC85F-C317-4056-87C3-6C33185A8BAB}" type="presParOf" srcId="{B5F552C1-5EE8-4373-9E21-1B5AE95AB4A4}" destId="{F9E9D0E0-12B5-4DAA-93E0-FF9A40EFEFC3}" srcOrd="0" destOrd="0" presId="urn:microsoft.com/office/officeart/2005/8/layout/vList5"/>
    <dgm:cxn modelId="{196CF309-1AE4-4839-A6CF-15CA6B560640}" type="presParOf" srcId="{B5F552C1-5EE8-4373-9E21-1B5AE95AB4A4}" destId="{46601A9E-02DD-41A1-9794-4BD03866EE75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B2A85A-7EB3-4266-AF0D-5D95955560DF}" type="doc">
      <dgm:prSet loTypeId="urn:microsoft.com/office/officeart/2005/8/layout/process1" loCatId="process" qsTypeId="urn:microsoft.com/office/officeart/2005/8/quickstyle/3d2" qsCatId="3D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34F7F975-B77D-40AA-8F64-D1815CE39DD8}">
      <dgm:prSet/>
      <dgm:spPr/>
      <dgm:t>
        <a:bodyPr/>
        <a:lstStyle/>
        <a:p>
          <a:pPr rtl="0"/>
          <a:r>
            <a:rPr lang="en-US" b="1"/>
            <a:t>Key Activities:</a:t>
          </a:r>
          <a:r>
            <a:rPr lang="en-US"/>
            <a:t> Load testing,</a:t>
          </a:r>
          <a:r>
            <a:rPr lang="en-US">
              <a:latin typeface="Tw Cen MT" panose="020B0602020104020603"/>
            </a:rPr>
            <a:t> </a:t>
          </a:r>
          <a:r>
            <a:rPr lang="en-US"/>
            <a:t>real-world feedback</a:t>
          </a:r>
          <a:br>
            <a:rPr lang="en-US"/>
          </a:br>
          <a:endParaRPr lang="en-US"/>
        </a:p>
      </dgm:t>
    </dgm:pt>
    <dgm:pt modelId="{F81B6B5B-7F21-406B-B3CC-E8B40F48BCC9}" type="parTrans" cxnId="{81353A95-8AFD-40F1-8CD8-2C516EB98BD6}">
      <dgm:prSet/>
      <dgm:spPr/>
      <dgm:t>
        <a:bodyPr/>
        <a:lstStyle/>
        <a:p>
          <a:endParaRPr lang="en-US"/>
        </a:p>
      </dgm:t>
    </dgm:pt>
    <dgm:pt modelId="{D78B5B6F-00E2-40B4-888C-E0C66D20A4A1}" type="sibTrans" cxnId="{81353A95-8AFD-40F1-8CD8-2C516EB98BD6}">
      <dgm:prSet/>
      <dgm:spPr/>
      <dgm:t>
        <a:bodyPr/>
        <a:lstStyle/>
        <a:p>
          <a:endParaRPr lang="en-US"/>
        </a:p>
      </dgm:t>
    </dgm:pt>
    <dgm:pt modelId="{6CF59985-D5DC-45F2-9659-115ACC4CEDC6}">
      <dgm:prSet/>
      <dgm:spPr/>
      <dgm:t>
        <a:bodyPr/>
        <a:lstStyle/>
        <a:p>
          <a:r>
            <a:rPr lang="en-US" b="1"/>
            <a:t>Purpose:</a:t>
          </a:r>
          <a:r>
            <a:rPr lang="en-US"/>
            <a:t> Stable, public release</a:t>
          </a:r>
        </a:p>
      </dgm:t>
    </dgm:pt>
    <dgm:pt modelId="{316BEF2C-0A33-4972-9927-BCA6F87B04EE}" type="parTrans" cxnId="{9375A016-CA56-4147-ABF5-32811785C9B6}">
      <dgm:prSet/>
      <dgm:spPr/>
      <dgm:t>
        <a:bodyPr/>
        <a:lstStyle/>
        <a:p>
          <a:endParaRPr lang="en-US"/>
        </a:p>
      </dgm:t>
    </dgm:pt>
    <dgm:pt modelId="{51E4B664-EE94-4B6E-83E5-33F8F177194D}" type="sibTrans" cxnId="{9375A016-CA56-4147-ABF5-32811785C9B6}">
      <dgm:prSet/>
      <dgm:spPr/>
      <dgm:t>
        <a:bodyPr/>
        <a:lstStyle/>
        <a:p>
          <a:endParaRPr lang="en-US"/>
        </a:p>
      </dgm:t>
    </dgm:pt>
    <dgm:pt modelId="{CC1EDDA6-1237-4032-B9E1-19A089BCE854}">
      <dgm:prSet/>
      <dgm:spPr/>
      <dgm:t>
        <a:bodyPr/>
        <a:lstStyle/>
        <a:p>
          <a:r>
            <a:rPr lang="en-US" b="1"/>
            <a:t>Audience:</a:t>
          </a:r>
          <a:r>
            <a:rPr lang="en-US"/>
            <a:t> All users/customers</a:t>
          </a:r>
        </a:p>
      </dgm:t>
    </dgm:pt>
    <dgm:pt modelId="{30ED9B9F-B786-4873-9213-57498E0FAC8F}" type="parTrans" cxnId="{E718D392-7D35-4692-9482-9FCDB44527C1}">
      <dgm:prSet/>
      <dgm:spPr/>
      <dgm:t>
        <a:bodyPr/>
        <a:lstStyle/>
        <a:p>
          <a:endParaRPr lang="en-US"/>
        </a:p>
      </dgm:t>
    </dgm:pt>
    <dgm:pt modelId="{264BF06B-81FE-402B-8381-9385B83FE0E9}" type="sibTrans" cxnId="{E718D392-7D35-4692-9482-9FCDB44527C1}">
      <dgm:prSet/>
      <dgm:spPr/>
      <dgm:t>
        <a:bodyPr/>
        <a:lstStyle/>
        <a:p>
          <a:endParaRPr lang="en-US"/>
        </a:p>
      </dgm:t>
    </dgm:pt>
    <dgm:pt modelId="{A26525AD-D75E-4D30-B4C2-0061500A2DA6}">
      <dgm:prSet phldr="0"/>
      <dgm:spPr/>
      <dgm:t>
        <a:bodyPr/>
        <a:lstStyle/>
        <a:p>
          <a:r>
            <a:rPr lang="en-US" b="1"/>
            <a:t>GA Release (General Availability)</a:t>
          </a:r>
          <a:endParaRPr lang="en-US"/>
        </a:p>
      </dgm:t>
    </dgm:pt>
    <dgm:pt modelId="{8A08F4A4-2E36-449B-91AA-C0BA3D69953B}" type="parTrans" cxnId="{F7B7D756-B0F7-B14B-B26E-2A35EF29EF8F}">
      <dgm:prSet/>
      <dgm:spPr/>
    </dgm:pt>
    <dgm:pt modelId="{F98D1DE2-5F93-48EB-AB31-ABC9298D2077}" type="sibTrans" cxnId="{F7B7D756-B0F7-B14B-B26E-2A35EF29EF8F}">
      <dgm:prSet/>
      <dgm:spPr/>
      <dgm:t>
        <a:bodyPr/>
        <a:lstStyle/>
        <a:p>
          <a:endParaRPr lang="en-US"/>
        </a:p>
      </dgm:t>
    </dgm:pt>
    <dgm:pt modelId="{E3AFFFB5-508E-41E7-9501-639B8394640E}">
      <dgm:prSet phldr="0"/>
      <dgm:spPr/>
      <dgm:t>
        <a:bodyPr/>
        <a:lstStyle/>
        <a:p>
          <a:r>
            <a:rPr lang="en-US" b="1"/>
            <a:t>Key Activities:</a:t>
          </a:r>
          <a:r>
            <a:rPr lang="en-US"/>
            <a:t> Release notes, support readiness, monitoring</a:t>
          </a:r>
        </a:p>
      </dgm:t>
    </dgm:pt>
    <dgm:pt modelId="{7831F756-CB52-4C9C-8870-8A3404F9983D}" type="parTrans" cxnId="{F41CDB48-D0D4-F040-B45E-63654D752C41}">
      <dgm:prSet/>
      <dgm:spPr/>
    </dgm:pt>
    <dgm:pt modelId="{F25EC471-FFCA-4EA7-BEA7-CD21B3515285}" type="sibTrans" cxnId="{F41CDB48-D0D4-F040-B45E-63654D752C41}">
      <dgm:prSet/>
      <dgm:spPr/>
      <dgm:t>
        <a:bodyPr/>
        <a:lstStyle/>
        <a:p>
          <a:endParaRPr lang="en-US"/>
        </a:p>
      </dgm:t>
    </dgm:pt>
    <dgm:pt modelId="{A5D3D927-86E5-4D22-BBAE-687746D6F911}">
      <dgm:prSet phldr="0"/>
      <dgm:spPr/>
      <dgm:t>
        <a:bodyPr/>
        <a:lstStyle/>
        <a:p>
          <a:r>
            <a:rPr lang="en-US" b="1"/>
            <a:t>Alpha Release</a:t>
          </a:r>
          <a:endParaRPr lang="en-US" b="0">
            <a:latin typeface="Tw Cen MT" panose="020B0602020104020603"/>
          </a:endParaRPr>
        </a:p>
      </dgm:t>
    </dgm:pt>
    <dgm:pt modelId="{1F0DDEA5-11B2-4139-8A1C-B876B96AEBF8}" type="parTrans" cxnId="{1DF4D45C-FE27-4F45-9091-E751C6E56F9A}">
      <dgm:prSet/>
      <dgm:spPr/>
    </dgm:pt>
    <dgm:pt modelId="{C2FE8C63-6998-4030-B4B4-7B2D09D2F5CE}" type="sibTrans" cxnId="{1DF4D45C-FE27-4F45-9091-E751C6E56F9A}">
      <dgm:prSet/>
      <dgm:spPr/>
      <dgm:t>
        <a:bodyPr/>
        <a:lstStyle/>
        <a:p>
          <a:endParaRPr lang="en-US"/>
        </a:p>
      </dgm:t>
    </dgm:pt>
    <dgm:pt modelId="{89B73268-ABCF-4F2A-9CF0-AC1DD406F601}">
      <dgm:prSet phldr="0"/>
      <dgm:spPr/>
      <dgm:t>
        <a:bodyPr/>
        <a:lstStyle/>
        <a:p>
          <a:r>
            <a:rPr lang="en-US" b="1"/>
            <a:t>Purpose:</a:t>
          </a:r>
          <a:r>
            <a:rPr lang="en-US" b="0"/>
            <a:t> Internal validation, early testing</a:t>
          </a:r>
          <a:endParaRPr lang="en-US"/>
        </a:p>
      </dgm:t>
    </dgm:pt>
    <dgm:pt modelId="{61140CC2-FA3D-4E51-BA06-6A0BA6D64543}" type="parTrans" cxnId="{70EF9DE3-9523-4D26-81C7-FD9D1BF75459}">
      <dgm:prSet/>
      <dgm:spPr/>
    </dgm:pt>
    <dgm:pt modelId="{F3EB4CC7-6823-4275-95B1-CDA198A1FEB3}" type="sibTrans" cxnId="{70EF9DE3-9523-4D26-81C7-FD9D1BF75459}">
      <dgm:prSet/>
      <dgm:spPr/>
    </dgm:pt>
    <dgm:pt modelId="{76A28957-D4FA-4323-9DDE-D04009F92268}">
      <dgm:prSet phldr="0"/>
      <dgm:spPr/>
      <dgm:t>
        <a:bodyPr/>
        <a:lstStyle/>
        <a:p>
          <a:r>
            <a:rPr lang="en-US" b="1"/>
            <a:t>Audience:</a:t>
          </a:r>
          <a:r>
            <a:rPr lang="en-US" b="0"/>
            <a:t> Developers, QA, internal stakeholders</a:t>
          </a:r>
          <a:endParaRPr lang="en-US"/>
        </a:p>
      </dgm:t>
    </dgm:pt>
    <dgm:pt modelId="{D77129E0-9889-4CA9-8972-3C95FB4467CD}" type="parTrans" cxnId="{7E61908F-FC9D-4C5A-810D-07B2089221B3}">
      <dgm:prSet/>
      <dgm:spPr/>
    </dgm:pt>
    <dgm:pt modelId="{1EF542F9-824A-4F4C-8EA4-3A5A9ADF3B44}" type="sibTrans" cxnId="{7E61908F-FC9D-4C5A-810D-07B2089221B3}">
      <dgm:prSet/>
      <dgm:spPr/>
    </dgm:pt>
    <dgm:pt modelId="{34F4FBC8-C5C6-4E41-827E-FA67898B351F}">
      <dgm:prSet phldr="0"/>
      <dgm:spPr/>
      <dgm:t>
        <a:bodyPr/>
        <a:lstStyle/>
        <a:p>
          <a:r>
            <a:rPr lang="en-US" b="1"/>
            <a:t>Features:</a:t>
          </a:r>
          <a:r>
            <a:rPr lang="en-US" b="0"/>
            <a:t> Incomplete, unstable, fast iterations</a:t>
          </a:r>
          <a:endParaRPr lang="en-US"/>
        </a:p>
      </dgm:t>
    </dgm:pt>
    <dgm:pt modelId="{408F5762-A188-4B2A-B58F-5EEE426E4E64}" type="parTrans" cxnId="{83D7AD83-CF3A-4F9C-BCC0-E47D60A7E77B}">
      <dgm:prSet/>
      <dgm:spPr/>
    </dgm:pt>
    <dgm:pt modelId="{552042A4-3F53-4201-8A4D-399189838FFB}" type="sibTrans" cxnId="{83D7AD83-CF3A-4F9C-BCC0-E47D60A7E77B}">
      <dgm:prSet/>
      <dgm:spPr/>
    </dgm:pt>
    <dgm:pt modelId="{F8861091-1C43-4776-80FA-8EAA3929C234}">
      <dgm:prSet phldr="0"/>
      <dgm:spPr/>
      <dgm:t>
        <a:bodyPr/>
        <a:lstStyle/>
        <a:p>
          <a:r>
            <a:rPr lang="en-US" b="1"/>
            <a:t>Key Activities:</a:t>
          </a:r>
          <a:r>
            <a:rPr lang="en-US" b="0"/>
            <a:t> Unit tests, integration tests, feature flags</a:t>
          </a:r>
          <a:br>
            <a:rPr lang="en-US"/>
          </a:br>
          <a:endParaRPr lang="en-US"/>
        </a:p>
      </dgm:t>
    </dgm:pt>
    <dgm:pt modelId="{862B5EC5-DF7B-4F68-A369-CE352A112800}" type="parTrans" cxnId="{C2B153A3-4100-45B8-B166-9B8FBB1E03F3}">
      <dgm:prSet/>
      <dgm:spPr/>
    </dgm:pt>
    <dgm:pt modelId="{5DAADA08-0B13-4E2D-AF78-5A0A189A4A16}" type="sibTrans" cxnId="{C2B153A3-4100-45B8-B166-9B8FBB1E03F3}">
      <dgm:prSet/>
      <dgm:spPr/>
    </dgm:pt>
    <dgm:pt modelId="{715144D9-D130-4910-AE02-7F1E1463B1B3}">
      <dgm:prSet phldr="0"/>
      <dgm:spPr/>
      <dgm:t>
        <a:bodyPr/>
        <a:lstStyle/>
        <a:p>
          <a:r>
            <a:rPr lang="en-US" b="1"/>
            <a:t>Beta Release</a:t>
          </a:r>
          <a:endParaRPr lang="en-US"/>
        </a:p>
      </dgm:t>
    </dgm:pt>
    <dgm:pt modelId="{81E48B8D-2283-434F-BB43-A4E31595F50E}" type="parTrans" cxnId="{690C4D40-C61C-4AB8-80AF-4329D6A23504}">
      <dgm:prSet/>
      <dgm:spPr/>
    </dgm:pt>
    <dgm:pt modelId="{12AC4172-1389-450D-8CA6-03A8DF1EE51A}" type="sibTrans" cxnId="{690C4D40-C61C-4AB8-80AF-4329D6A23504}">
      <dgm:prSet/>
      <dgm:spPr/>
      <dgm:t>
        <a:bodyPr/>
        <a:lstStyle/>
        <a:p>
          <a:endParaRPr lang="en-US"/>
        </a:p>
      </dgm:t>
    </dgm:pt>
    <dgm:pt modelId="{A818EEE3-264B-4A14-8AAB-2C7B05AA97FB}">
      <dgm:prSet phldr="0"/>
      <dgm:spPr/>
      <dgm:t>
        <a:bodyPr/>
        <a:lstStyle/>
        <a:p>
          <a:r>
            <a:rPr lang="en-US" b="1"/>
            <a:t>Purpose:</a:t>
          </a:r>
          <a:r>
            <a:rPr lang="en-US" b="0"/>
            <a:t> Wider testing with real users</a:t>
          </a:r>
          <a:endParaRPr lang="en-US"/>
        </a:p>
      </dgm:t>
    </dgm:pt>
    <dgm:pt modelId="{E0949397-9335-4C78-8C7A-00BB33B433D5}" type="parTrans" cxnId="{58077F04-7BBA-4DD7-91A5-9B9057CC2802}">
      <dgm:prSet/>
      <dgm:spPr/>
    </dgm:pt>
    <dgm:pt modelId="{B74362B2-B4C5-49B9-8B6C-88F9F60A74AF}" type="sibTrans" cxnId="{58077F04-7BBA-4DD7-91A5-9B9057CC2802}">
      <dgm:prSet/>
      <dgm:spPr/>
    </dgm:pt>
    <dgm:pt modelId="{A9E408FB-3524-4C9B-B59D-04C0BED537A1}">
      <dgm:prSet phldr="0"/>
      <dgm:spPr/>
      <dgm:t>
        <a:bodyPr/>
        <a:lstStyle/>
        <a:p>
          <a:pPr rtl="0"/>
          <a:r>
            <a:rPr lang="en-US" b="1"/>
            <a:t>Audience:</a:t>
          </a:r>
          <a:r>
            <a:rPr lang="en-US" b="0"/>
            <a:t> Select external users</a:t>
          </a:r>
          <a:endParaRPr lang="en-US" b="0">
            <a:latin typeface="Tw Cen MT" panose="020B0602020104020603"/>
          </a:endParaRPr>
        </a:p>
      </dgm:t>
    </dgm:pt>
    <dgm:pt modelId="{8C0F556F-48A3-4260-A8FA-05AA546400BC}" type="parTrans" cxnId="{393966A2-E38C-4E0F-A1A5-520D19868DA2}">
      <dgm:prSet/>
      <dgm:spPr/>
    </dgm:pt>
    <dgm:pt modelId="{7115EC03-7589-40E4-B00E-777ABA13960A}" type="sibTrans" cxnId="{393966A2-E38C-4E0F-A1A5-520D19868DA2}">
      <dgm:prSet/>
      <dgm:spPr/>
    </dgm:pt>
    <dgm:pt modelId="{7AFAC98E-9300-4C19-851D-27DC0CF8FE62}">
      <dgm:prSet phldr="0"/>
      <dgm:spPr/>
      <dgm:t>
        <a:bodyPr/>
        <a:lstStyle/>
        <a:p>
          <a:r>
            <a:rPr lang="en-US" b="1"/>
            <a:t>Features:</a:t>
          </a:r>
          <a:r>
            <a:rPr lang="en-US"/>
            <a:t> Fully functional, scalable, supported</a:t>
          </a:r>
        </a:p>
      </dgm:t>
    </dgm:pt>
    <dgm:pt modelId="{8C2B7325-63D7-4509-A1B0-9F413EE861C2}" type="parTrans" cxnId="{2B4DDC94-89B9-4196-ACFB-7991EAF87F51}">
      <dgm:prSet/>
      <dgm:spPr/>
    </dgm:pt>
    <dgm:pt modelId="{E9CBF1DB-A749-4C77-91D3-754A43613AE5}" type="sibTrans" cxnId="{2B4DDC94-89B9-4196-ACFB-7991EAF87F51}">
      <dgm:prSet/>
      <dgm:spPr/>
    </dgm:pt>
    <dgm:pt modelId="{C75A2CCE-0938-47D0-8D2B-983C579D2109}">
      <dgm:prSet phldr="0"/>
      <dgm:spPr/>
      <dgm:t>
        <a:bodyPr/>
        <a:lstStyle/>
        <a:p>
          <a:r>
            <a:rPr lang="en-US" b="1"/>
            <a:t>Features:</a:t>
          </a:r>
          <a:r>
            <a:rPr lang="en-US"/>
            <a:t> Feature-complete, may have known issues</a:t>
          </a:r>
        </a:p>
      </dgm:t>
    </dgm:pt>
    <dgm:pt modelId="{92EB091E-EA70-4C13-8930-C5B99F0AE572}" type="parTrans" cxnId="{4406B710-099B-4E74-A488-5F69EC9A710C}">
      <dgm:prSet/>
      <dgm:spPr/>
    </dgm:pt>
    <dgm:pt modelId="{0AA55944-63D8-40D7-91F0-7C54A2C5BB25}" type="sibTrans" cxnId="{4406B710-099B-4E74-A488-5F69EC9A710C}">
      <dgm:prSet/>
      <dgm:spPr/>
      <dgm:t>
        <a:bodyPr/>
        <a:lstStyle/>
        <a:p>
          <a:endParaRPr lang="en-US"/>
        </a:p>
      </dgm:t>
    </dgm:pt>
    <dgm:pt modelId="{317D98AA-FA14-42A1-B94F-F7DF0C175DF3}" type="pres">
      <dgm:prSet presAssocID="{D4B2A85A-7EB3-4266-AF0D-5D95955560DF}" presName="Name0" presStyleCnt="0">
        <dgm:presLayoutVars>
          <dgm:dir/>
          <dgm:resizeHandles val="exact"/>
        </dgm:presLayoutVars>
      </dgm:prSet>
      <dgm:spPr/>
    </dgm:pt>
    <dgm:pt modelId="{4538D3B0-0C2A-4729-AF96-568D2E1F4902}" type="pres">
      <dgm:prSet presAssocID="{A5D3D927-86E5-4D22-BBAE-687746D6F911}" presName="node" presStyleLbl="node1" presStyleIdx="0" presStyleCnt="3">
        <dgm:presLayoutVars>
          <dgm:bulletEnabled val="1"/>
        </dgm:presLayoutVars>
      </dgm:prSet>
      <dgm:spPr/>
    </dgm:pt>
    <dgm:pt modelId="{9EC09A5A-45D6-44D1-85E3-B3162D98D043}" type="pres">
      <dgm:prSet presAssocID="{C2FE8C63-6998-4030-B4B4-7B2D09D2F5CE}" presName="sibTrans" presStyleLbl="sibTrans2D1" presStyleIdx="0" presStyleCnt="2"/>
      <dgm:spPr/>
    </dgm:pt>
    <dgm:pt modelId="{FA2D713B-6900-4AE6-AF49-1E89EF791B32}" type="pres">
      <dgm:prSet presAssocID="{C2FE8C63-6998-4030-B4B4-7B2D09D2F5CE}" presName="connectorText" presStyleLbl="sibTrans2D1" presStyleIdx="0" presStyleCnt="2"/>
      <dgm:spPr/>
    </dgm:pt>
    <dgm:pt modelId="{7A8553AA-30BD-427B-B8E3-AD446FC66763}" type="pres">
      <dgm:prSet presAssocID="{715144D9-D130-4910-AE02-7F1E1463B1B3}" presName="node" presStyleLbl="node1" presStyleIdx="1" presStyleCnt="3">
        <dgm:presLayoutVars>
          <dgm:bulletEnabled val="1"/>
        </dgm:presLayoutVars>
      </dgm:prSet>
      <dgm:spPr/>
    </dgm:pt>
    <dgm:pt modelId="{F3F83943-6C45-469B-B441-AD8CCEF317DA}" type="pres">
      <dgm:prSet presAssocID="{12AC4172-1389-450D-8CA6-03A8DF1EE51A}" presName="sibTrans" presStyleLbl="sibTrans2D1" presStyleIdx="1" presStyleCnt="2"/>
      <dgm:spPr/>
    </dgm:pt>
    <dgm:pt modelId="{DD7614E8-E09E-42E8-9E6A-BA4F9101A5F6}" type="pres">
      <dgm:prSet presAssocID="{12AC4172-1389-450D-8CA6-03A8DF1EE51A}" presName="connectorText" presStyleLbl="sibTrans2D1" presStyleIdx="1" presStyleCnt="2"/>
      <dgm:spPr/>
    </dgm:pt>
    <dgm:pt modelId="{6DFEF2B2-0528-4F4E-84EE-C8281DE413C6}" type="pres">
      <dgm:prSet presAssocID="{A26525AD-D75E-4D30-B4C2-0061500A2DA6}" presName="node" presStyleLbl="node1" presStyleIdx="2" presStyleCnt="3">
        <dgm:presLayoutVars>
          <dgm:bulletEnabled val="1"/>
        </dgm:presLayoutVars>
      </dgm:prSet>
      <dgm:spPr/>
    </dgm:pt>
  </dgm:ptLst>
  <dgm:cxnLst>
    <dgm:cxn modelId="{58077F04-7BBA-4DD7-91A5-9B9057CC2802}" srcId="{715144D9-D130-4910-AE02-7F1E1463B1B3}" destId="{A818EEE3-264B-4A14-8AAB-2C7B05AA97FB}" srcOrd="0" destOrd="0" parTransId="{E0949397-9335-4C78-8C7A-00BB33B433D5}" sibTransId="{B74362B2-B4C5-49B9-8B6C-88F9F60A74AF}"/>
    <dgm:cxn modelId="{0DEC490A-C141-40E1-A373-08E263D71D12}" type="presOf" srcId="{12AC4172-1389-450D-8CA6-03A8DF1EE51A}" destId="{F3F83943-6C45-469B-B441-AD8CCEF317DA}" srcOrd="0" destOrd="0" presId="urn:microsoft.com/office/officeart/2005/8/layout/process1"/>
    <dgm:cxn modelId="{4406B710-099B-4E74-A488-5F69EC9A710C}" srcId="{715144D9-D130-4910-AE02-7F1E1463B1B3}" destId="{C75A2CCE-0938-47D0-8D2B-983C579D2109}" srcOrd="2" destOrd="0" parTransId="{92EB091E-EA70-4C13-8930-C5B99F0AE572}" sibTransId="{0AA55944-63D8-40D7-91F0-7C54A2C5BB25}"/>
    <dgm:cxn modelId="{E833FD10-6FF8-4489-9739-3ECAD8559287}" type="presOf" srcId="{C2FE8C63-6998-4030-B4B4-7B2D09D2F5CE}" destId="{9EC09A5A-45D6-44D1-85E3-B3162D98D043}" srcOrd="0" destOrd="0" presId="urn:microsoft.com/office/officeart/2005/8/layout/process1"/>
    <dgm:cxn modelId="{03A7CE14-5F6E-4C3F-823E-370925E98948}" type="presOf" srcId="{A26525AD-D75E-4D30-B4C2-0061500A2DA6}" destId="{6DFEF2B2-0528-4F4E-84EE-C8281DE413C6}" srcOrd="0" destOrd="0" presId="urn:microsoft.com/office/officeart/2005/8/layout/process1"/>
    <dgm:cxn modelId="{9375A016-CA56-4147-ABF5-32811785C9B6}" srcId="{A26525AD-D75E-4D30-B4C2-0061500A2DA6}" destId="{6CF59985-D5DC-45F2-9659-115ACC4CEDC6}" srcOrd="0" destOrd="0" parTransId="{316BEF2C-0A33-4972-9927-BCA6F87B04EE}" sibTransId="{51E4B664-EE94-4B6E-83E5-33F8F177194D}"/>
    <dgm:cxn modelId="{092E8B28-3BDC-41D6-9A3B-77DBBD505152}" type="presOf" srcId="{C75A2CCE-0938-47D0-8D2B-983C579D2109}" destId="{7A8553AA-30BD-427B-B8E3-AD446FC66763}" srcOrd="0" destOrd="3" presId="urn:microsoft.com/office/officeart/2005/8/layout/process1"/>
    <dgm:cxn modelId="{4EEAA92C-5A7E-46CD-8DB8-E07BBB7E4281}" type="presOf" srcId="{715144D9-D130-4910-AE02-7F1E1463B1B3}" destId="{7A8553AA-30BD-427B-B8E3-AD446FC66763}" srcOrd="0" destOrd="0" presId="urn:microsoft.com/office/officeart/2005/8/layout/process1"/>
    <dgm:cxn modelId="{44C5F92C-D79B-4550-A459-37F066479A17}" type="presOf" srcId="{6CF59985-D5DC-45F2-9659-115ACC4CEDC6}" destId="{6DFEF2B2-0528-4F4E-84EE-C8281DE413C6}" srcOrd="0" destOrd="1" presId="urn:microsoft.com/office/officeart/2005/8/layout/process1"/>
    <dgm:cxn modelId="{164E673E-221C-464B-8758-4CB3758A3378}" type="presOf" srcId="{F8861091-1C43-4776-80FA-8EAA3929C234}" destId="{4538D3B0-0C2A-4729-AF96-568D2E1F4902}" srcOrd="0" destOrd="4" presId="urn:microsoft.com/office/officeart/2005/8/layout/process1"/>
    <dgm:cxn modelId="{690C4D40-C61C-4AB8-80AF-4329D6A23504}" srcId="{D4B2A85A-7EB3-4266-AF0D-5D95955560DF}" destId="{715144D9-D130-4910-AE02-7F1E1463B1B3}" srcOrd="1" destOrd="0" parTransId="{81E48B8D-2283-434F-BB43-A4E31595F50E}" sibTransId="{12AC4172-1389-450D-8CA6-03A8DF1EE51A}"/>
    <dgm:cxn modelId="{D586095C-83A7-4D5E-94A1-20BF1200ABB8}" type="presOf" srcId="{A9E408FB-3524-4C9B-B59D-04C0BED537A1}" destId="{7A8553AA-30BD-427B-B8E3-AD446FC66763}" srcOrd="0" destOrd="2" presId="urn:microsoft.com/office/officeart/2005/8/layout/process1"/>
    <dgm:cxn modelId="{1DF4D45C-FE27-4F45-9091-E751C6E56F9A}" srcId="{D4B2A85A-7EB3-4266-AF0D-5D95955560DF}" destId="{A5D3D927-86E5-4D22-BBAE-687746D6F911}" srcOrd="0" destOrd="0" parTransId="{1F0DDEA5-11B2-4139-8A1C-B876B96AEBF8}" sibTransId="{C2FE8C63-6998-4030-B4B4-7B2D09D2F5CE}"/>
    <dgm:cxn modelId="{F8065648-503A-423D-A0DE-25CCD69C46B7}" type="presOf" srcId="{76A28957-D4FA-4323-9DDE-D04009F92268}" destId="{4538D3B0-0C2A-4729-AF96-568D2E1F4902}" srcOrd="0" destOrd="2" presId="urn:microsoft.com/office/officeart/2005/8/layout/process1"/>
    <dgm:cxn modelId="{F41CDB48-D0D4-F040-B45E-63654D752C41}" srcId="{A26525AD-D75E-4D30-B4C2-0061500A2DA6}" destId="{E3AFFFB5-508E-41E7-9501-639B8394640E}" srcOrd="3" destOrd="0" parTransId="{7831F756-CB52-4C9C-8870-8A3404F9983D}" sibTransId="{F25EC471-FFCA-4EA7-BEA7-CD21B3515285}"/>
    <dgm:cxn modelId="{BF619769-7D6E-4511-932D-D96A0E054C5F}" type="presOf" srcId="{34F4FBC8-C5C6-4E41-827E-FA67898B351F}" destId="{4538D3B0-0C2A-4729-AF96-568D2E1F4902}" srcOrd="0" destOrd="3" presId="urn:microsoft.com/office/officeart/2005/8/layout/process1"/>
    <dgm:cxn modelId="{152C076A-A275-4148-93BA-208BFDBDA63E}" type="presOf" srcId="{CC1EDDA6-1237-4032-B9E1-19A089BCE854}" destId="{6DFEF2B2-0528-4F4E-84EE-C8281DE413C6}" srcOrd="0" destOrd="2" presId="urn:microsoft.com/office/officeart/2005/8/layout/process1"/>
    <dgm:cxn modelId="{EE279274-D97A-4C15-BA90-10602491C19A}" type="presOf" srcId="{D4B2A85A-7EB3-4266-AF0D-5D95955560DF}" destId="{317D98AA-FA14-42A1-B94F-F7DF0C175DF3}" srcOrd="0" destOrd="0" presId="urn:microsoft.com/office/officeart/2005/8/layout/process1"/>
    <dgm:cxn modelId="{F7B7D756-B0F7-B14B-B26E-2A35EF29EF8F}" srcId="{D4B2A85A-7EB3-4266-AF0D-5D95955560DF}" destId="{A26525AD-D75E-4D30-B4C2-0061500A2DA6}" srcOrd="2" destOrd="0" parTransId="{8A08F4A4-2E36-449B-91AA-C0BA3D69953B}" sibTransId="{F98D1DE2-5F93-48EB-AB31-ABC9298D2077}"/>
    <dgm:cxn modelId="{72CF8879-0BA4-4A32-8015-D9C0FCC2AF9C}" type="presOf" srcId="{A818EEE3-264B-4A14-8AAB-2C7B05AA97FB}" destId="{7A8553AA-30BD-427B-B8E3-AD446FC66763}" srcOrd="0" destOrd="1" presId="urn:microsoft.com/office/officeart/2005/8/layout/process1"/>
    <dgm:cxn modelId="{83D7AD83-CF3A-4F9C-BCC0-E47D60A7E77B}" srcId="{A5D3D927-86E5-4D22-BBAE-687746D6F911}" destId="{34F4FBC8-C5C6-4E41-827E-FA67898B351F}" srcOrd="2" destOrd="0" parTransId="{408F5762-A188-4B2A-B58F-5EEE426E4E64}" sibTransId="{552042A4-3F53-4201-8A4D-399189838FFB}"/>
    <dgm:cxn modelId="{7E61908F-FC9D-4C5A-810D-07B2089221B3}" srcId="{A5D3D927-86E5-4D22-BBAE-687746D6F911}" destId="{76A28957-D4FA-4323-9DDE-D04009F92268}" srcOrd="1" destOrd="0" parTransId="{D77129E0-9889-4CA9-8972-3C95FB4467CD}" sibTransId="{1EF542F9-824A-4F4C-8EA4-3A5A9ADF3B44}"/>
    <dgm:cxn modelId="{6B034991-1A1A-492B-9AA9-042B10231C9B}" type="presOf" srcId="{E3AFFFB5-508E-41E7-9501-639B8394640E}" destId="{6DFEF2B2-0528-4F4E-84EE-C8281DE413C6}" srcOrd="0" destOrd="4" presId="urn:microsoft.com/office/officeart/2005/8/layout/process1"/>
    <dgm:cxn modelId="{45D76092-C178-43D5-BCB8-3358FC8FD8E5}" type="presOf" srcId="{A5D3D927-86E5-4D22-BBAE-687746D6F911}" destId="{4538D3B0-0C2A-4729-AF96-568D2E1F4902}" srcOrd="0" destOrd="0" presId="urn:microsoft.com/office/officeart/2005/8/layout/process1"/>
    <dgm:cxn modelId="{E718D392-7D35-4692-9482-9FCDB44527C1}" srcId="{A26525AD-D75E-4D30-B4C2-0061500A2DA6}" destId="{CC1EDDA6-1237-4032-B9E1-19A089BCE854}" srcOrd="1" destOrd="0" parTransId="{30ED9B9F-B786-4873-9213-57498E0FAC8F}" sibTransId="{264BF06B-81FE-402B-8381-9385B83FE0E9}"/>
    <dgm:cxn modelId="{2B4DDC94-89B9-4196-ACFB-7991EAF87F51}" srcId="{A26525AD-D75E-4D30-B4C2-0061500A2DA6}" destId="{7AFAC98E-9300-4C19-851D-27DC0CF8FE62}" srcOrd="2" destOrd="0" parTransId="{8C2B7325-63D7-4509-A1B0-9F413EE861C2}" sibTransId="{E9CBF1DB-A749-4C77-91D3-754A43613AE5}"/>
    <dgm:cxn modelId="{81353A95-8AFD-40F1-8CD8-2C516EB98BD6}" srcId="{715144D9-D130-4910-AE02-7F1E1463B1B3}" destId="{34F7F975-B77D-40AA-8F64-D1815CE39DD8}" srcOrd="3" destOrd="0" parTransId="{F81B6B5B-7F21-406B-B3CC-E8B40F48BCC9}" sibTransId="{D78B5B6F-00E2-40B4-888C-E0C66D20A4A1}"/>
    <dgm:cxn modelId="{020E2F97-0E22-49DA-9C47-15E1162A4F10}" type="presOf" srcId="{C2FE8C63-6998-4030-B4B4-7B2D09D2F5CE}" destId="{FA2D713B-6900-4AE6-AF49-1E89EF791B32}" srcOrd="1" destOrd="0" presId="urn:microsoft.com/office/officeart/2005/8/layout/process1"/>
    <dgm:cxn modelId="{03003B9D-CE0B-42F4-8C3C-9B80B7731C55}" type="presOf" srcId="{7AFAC98E-9300-4C19-851D-27DC0CF8FE62}" destId="{6DFEF2B2-0528-4F4E-84EE-C8281DE413C6}" srcOrd="0" destOrd="3" presId="urn:microsoft.com/office/officeart/2005/8/layout/process1"/>
    <dgm:cxn modelId="{393966A2-E38C-4E0F-A1A5-520D19868DA2}" srcId="{715144D9-D130-4910-AE02-7F1E1463B1B3}" destId="{A9E408FB-3524-4C9B-B59D-04C0BED537A1}" srcOrd="1" destOrd="0" parTransId="{8C0F556F-48A3-4260-A8FA-05AA546400BC}" sibTransId="{7115EC03-7589-40E4-B00E-777ABA13960A}"/>
    <dgm:cxn modelId="{C2B153A3-4100-45B8-B166-9B8FBB1E03F3}" srcId="{A5D3D927-86E5-4D22-BBAE-687746D6F911}" destId="{F8861091-1C43-4776-80FA-8EAA3929C234}" srcOrd="3" destOrd="0" parTransId="{862B5EC5-DF7B-4F68-A369-CE352A112800}" sibTransId="{5DAADA08-0B13-4E2D-AF78-5A0A189A4A16}"/>
    <dgm:cxn modelId="{0889BFC0-ACB6-4E8A-86DE-42ABF6AF145E}" type="presOf" srcId="{89B73268-ABCF-4F2A-9CF0-AC1DD406F601}" destId="{4538D3B0-0C2A-4729-AF96-568D2E1F4902}" srcOrd="0" destOrd="1" presId="urn:microsoft.com/office/officeart/2005/8/layout/process1"/>
    <dgm:cxn modelId="{B45B57C8-09A4-4CB8-B3DA-11A6AC685139}" type="presOf" srcId="{12AC4172-1389-450D-8CA6-03A8DF1EE51A}" destId="{DD7614E8-E09E-42E8-9E6A-BA4F9101A5F6}" srcOrd="1" destOrd="0" presId="urn:microsoft.com/office/officeart/2005/8/layout/process1"/>
    <dgm:cxn modelId="{B9259ED3-A546-460B-9E91-B1050C62BBB5}" type="presOf" srcId="{34F7F975-B77D-40AA-8F64-D1815CE39DD8}" destId="{7A8553AA-30BD-427B-B8E3-AD446FC66763}" srcOrd="0" destOrd="4" presId="urn:microsoft.com/office/officeart/2005/8/layout/process1"/>
    <dgm:cxn modelId="{70EF9DE3-9523-4D26-81C7-FD9D1BF75459}" srcId="{A5D3D927-86E5-4D22-BBAE-687746D6F911}" destId="{89B73268-ABCF-4F2A-9CF0-AC1DD406F601}" srcOrd="0" destOrd="0" parTransId="{61140CC2-FA3D-4E51-BA06-6A0BA6D64543}" sibTransId="{F3EB4CC7-6823-4275-95B1-CDA198A1FEB3}"/>
    <dgm:cxn modelId="{D755A464-44EE-4AE3-9B9E-7060646B33F2}" type="presParOf" srcId="{317D98AA-FA14-42A1-B94F-F7DF0C175DF3}" destId="{4538D3B0-0C2A-4729-AF96-568D2E1F4902}" srcOrd="0" destOrd="0" presId="urn:microsoft.com/office/officeart/2005/8/layout/process1"/>
    <dgm:cxn modelId="{8D85D9FB-8620-4885-B3CB-BC4EE36F1A2D}" type="presParOf" srcId="{317D98AA-FA14-42A1-B94F-F7DF0C175DF3}" destId="{9EC09A5A-45D6-44D1-85E3-B3162D98D043}" srcOrd="1" destOrd="0" presId="urn:microsoft.com/office/officeart/2005/8/layout/process1"/>
    <dgm:cxn modelId="{2A89D846-E489-49DF-AAA5-D65E38D98D57}" type="presParOf" srcId="{9EC09A5A-45D6-44D1-85E3-B3162D98D043}" destId="{FA2D713B-6900-4AE6-AF49-1E89EF791B32}" srcOrd="0" destOrd="0" presId="urn:microsoft.com/office/officeart/2005/8/layout/process1"/>
    <dgm:cxn modelId="{9351271B-F13F-4640-A8E7-33B5F2C56AE3}" type="presParOf" srcId="{317D98AA-FA14-42A1-B94F-F7DF0C175DF3}" destId="{7A8553AA-30BD-427B-B8E3-AD446FC66763}" srcOrd="2" destOrd="0" presId="urn:microsoft.com/office/officeart/2005/8/layout/process1"/>
    <dgm:cxn modelId="{CE2E70A3-0F80-40ED-9C06-AFA95D028216}" type="presParOf" srcId="{317D98AA-FA14-42A1-B94F-F7DF0C175DF3}" destId="{F3F83943-6C45-469B-B441-AD8CCEF317DA}" srcOrd="3" destOrd="0" presId="urn:microsoft.com/office/officeart/2005/8/layout/process1"/>
    <dgm:cxn modelId="{83E49832-7615-4618-ACBD-BB1BAA31F600}" type="presParOf" srcId="{F3F83943-6C45-469B-B441-AD8CCEF317DA}" destId="{DD7614E8-E09E-42E8-9E6A-BA4F9101A5F6}" srcOrd="0" destOrd="0" presId="urn:microsoft.com/office/officeart/2005/8/layout/process1"/>
    <dgm:cxn modelId="{60152662-5D93-40AB-BD1A-46BFA1462EC1}" type="presParOf" srcId="{317D98AA-FA14-42A1-B94F-F7DF0C175DF3}" destId="{6DFEF2B2-0528-4F4E-84EE-C8281DE413C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CA55463-BDB6-4A00-AF66-D9672E0A19A3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5BC040B-5EAF-4F09-AC84-68352C6173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Minimum Viable Product (MVP) complete</a:t>
          </a:r>
        </a:p>
      </dgm:t>
    </dgm:pt>
    <dgm:pt modelId="{DA18BB8E-1408-4CA6-84BC-549195782475}" type="parTrans" cxnId="{43884E6B-143B-47BC-A6C8-4110DECCC86A}">
      <dgm:prSet/>
      <dgm:spPr/>
      <dgm:t>
        <a:bodyPr/>
        <a:lstStyle/>
        <a:p>
          <a:endParaRPr lang="en-US"/>
        </a:p>
      </dgm:t>
    </dgm:pt>
    <dgm:pt modelId="{7121B863-2F83-40C0-BC02-0BE5ECC7842F}" type="sibTrans" cxnId="{43884E6B-143B-47BC-A6C8-4110DECCC86A}">
      <dgm:prSet/>
      <dgm:spPr/>
      <dgm:t>
        <a:bodyPr/>
        <a:lstStyle/>
        <a:p>
          <a:endParaRPr lang="en-US"/>
        </a:p>
      </dgm:t>
    </dgm:pt>
    <dgm:pt modelId="{0167F40F-3375-417C-AB6F-F8EE0BBF38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Core features: Inventory</a:t>
          </a:r>
          <a:r>
            <a:rPr lang="en-US">
              <a:latin typeface="Tw Cen MT" panose="020B0602020104020603"/>
            </a:rPr>
            <a:t> Management</a:t>
          </a:r>
          <a:r>
            <a:rPr lang="en-US"/>
            <a:t>, Orders, </a:t>
          </a:r>
          <a:r>
            <a:rPr lang="en-US">
              <a:latin typeface="Tw Cen MT" panose="020B0602020104020603"/>
            </a:rPr>
            <a:t>Suppliers, Changelog</a:t>
          </a:r>
          <a:endParaRPr lang="en-US"/>
        </a:p>
      </dgm:t>
    </dgm:pt>
    <dgm:pt modelId="{BD737036-63D3-4B9F-980D-24911BE2079D}" type="parTrans" cxnId="{22571539-2FF0-4B87-8874-E7D8CEF84F6E}">
      <dgm:prSet/>
      <dgm:spPr/>
      <dgm:t>
        <a:bodyPr/>
        <a:lstStyle/>
        <a:p>
          <a:endParaRPr lang="en-US"/>
        </a:p>
      </dgm:t>
    </dgm:pt>
    <dgm:pt modelId="{51148F26-42C3-42AC-A47A-0DAFAF807EC6}" type="sibTrans" cxnId="{22571539-2FF0-4B87-8874-E7D8CEF84F6E}">
      <dgm:prSet/>
      <dgm:spPr/>
      <dgm:t>
        <a:bodyPr/>
        <a:lstStyle/>
        <a:p>
          <a:endParaRPr lang="en-US"/>
        </a:p>
      </dgm:t>
    </dgm:pt>
    <dgm:pt modelId="{BE3B8EE6-5447-4601-80F3-DDB3EAF6B1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All features accessible by API calls</a:t>
          </a:r>
          <a:endParaRPr lang="en-US"/>
        </a:p>
      </dgm:t>
    </dgm:pt>
    <dgm:pt modelId="{67C54AB4-27F9-45E4-88A4-902C062C1966}" type="parTrans" cxnId="{333EDFED-84B8-4A25-B624-C65E90359E1F}">
      <dgm:prSet/>
      <dgm:spPr/>
      <dgm:t>
        <a:bodyPr/>
        <a:lstStyle/>
        <a:p>
          <a:endParaRPr lang="en-US"/>
        </a:p>
      </dgm:t>
    </dgm:pt>
    <dgm:pt modelId="{23CBDFCC-FA01-4344-8F6F-35E3868DC370}" type="sibTrans" cxnId="{333EDFED-84B8-4A25-B624-C65E90359E1F}">
      <dgm:prSet/>
      <dgm:spPr/>
      <dgm:t>
        <a:bodyPr/>
        <a:lstStyle/>
        <a:p>
          <a:endParaRPr lang="en-US"/>
        </a:p>
      </dgm:t>
    </dgm:pt>
    <dgm:pt modelId="{89CD994E-42A7-4265-86E8-56BB3DF1FF5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Tw Cen MT" panose="020B0602020104020603"/>
            </a:rPr>
            <a:t>Continuing testing</a:t>
          </a:r>
          <a:r>
            <a:rPr lang="en-US"/>
            <a:t> and debugging </a:t>
          </a:r>
        </a:p>
      </dgm:t>
    </dgm:pt>
    <dgm:pt modelId="{70286588-0C1C-4FE4-8F9D-2A6DE787A02C}" type="parTrans" cxnId="{832C368C-FE37-4F6F-B30B-CAA00B209611}">
      <dgm:prSet/>
      <dgm:spPr/>
      <dgm:t>
        <a:bodyPr/>
        <a:lstStyle/>
        <a:p>
          <a:endParaRPr lang="en-US"/>
        </a:p>
      </dgm:t>
    </dgm:pt>
    <dgm:pt modelId="{263BC5FC-BBBB-4534-8264-D061D4F53961}" type="sibTrans" cxnId="{832C368C-FE37-4F6F-B30B-CAA00B209611}">
      <dgm:prSet/>
      <dgm:spPr/>
      <dgm:t>
        <a:bodyPr/>
        <a:lstStyle/>
        <a:p>
          <a:endParaRPr lang="en-US"/>
        </a:p>
      </dgm:t>
    </dgm:pt>
    <dgm:pt modelId="{112FDC7A-705F-4BA4-8D71-5A4E7E630A70}" type="pres">
      <dgm:prSet presAssocID="{7CA55463-BDB6-4A00-AF66-D9672E0A19A3}" presName="root" presStyleCnt="0">
        <dgm:presLayoutVars>
          <dgm:dir/>
          <dgm:resizeHandles val="exact"/>
        </dgm:presLayoutVars>
      </dgm:prSet>
      <dgm:spPr/>
    </dgm:pt>
    <dgm:pt modelId="{E19234AA-3FBD-4ABB-B086-EABDFA9A6B35}" type="pres">
      <dgm:prSet presAssocID="{75BC040B-5EAF-4F09-AC84-68352C617370}" presName="compNode" presStyleCnt="0"/>
      <dgm:spPr/>
    </dgm:pt>
    <dgm:pt modelId="{ED9D2C16-CA70-438F-8F5A-30574A6CA723}" type="pres">
      <dgm:prSet presAssocID="{75BC040B-5EAF-4F09-AC84-68352C61737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"/>
        </a:ext>
      </dgm:extLst>
    </dgm:pt>
    <dgm:pt modelId="{54A5EC9B-C0BB-4C80-8BA2-AA09E8E7229C}" type="pres">
      <dgm:prSet presAssocID="{75BC040B-5EAF-4F09-AC84-68352C617370}" presName="spaceRect" presStyleCnt="0"/>
      <dgm:spPr/>
    </dgm:pt>
    <dgm:pt modelId="{A2DA6D78-2126-423A-B0AC-2F3C5E386132}" type="pres">
      <dgm:prSet presAssocID="{75BC040B-5EAF-4F09-AC84-68352C617370}" presName="textRect" presStyleLbl="revTx" presStyleIdx="0" presStyleCnt="4">
        <dgm:presLayoutVars>
          <dgm:chMax val="1"/>
          <dgm:chPref val="1"/>
        </dgm:presLayoutVars>
      </dgm:prSet>
      <dgm:spPr/>
    </dgm:pt>
    <dgm:pt modelId="{26E67F88-5955-4DFF-9FDB-C4324DA246E9}" type="pres">
      <dgm:prSet presAssocID="{7121B863-2F83-40C0-BC02-0BE5ECC7842F}" presName="sibTrans" presStyleCnt="0"/>
      <dgm:spPr/>
    </dgm:pt>
    <dgm:pt modelId="{D937752C-89BB-47AD-B221-B9A9B7ED2673}" type="pres">
      <dgm:prSet presAssocID="{0167F40F-3375-417C-AB6F-F8EE0BBF38D5}" presName="compNode" presStyleCnt="0"/>
      <dgm:spPr/>
    </dgm:pt>
    <dgm:pt modelId="{564F10AD-F3FE-4616-B35D-6FDED4F0082D}" type="pres">
      <dgm:prSet presAssocID="{0167F40F-3375-417C-AB6F-F8EE0BBF38D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ctory"/>
        </a:ext>
      </dgm:extLst>
    </dgm:pt>
    <dgm:pt modelId="{5927992C-472F-414A-BC31-FBC859B48D6A}" type="pres">
      <dgm:prSet presAssocID="{0167F40F-3375-417C-AB6F-F8EE0BBF38D5}" presName="spaceRect" presStyleCnt="0"/>
      <dgm:spPr/>
    </dgm:pt>
    <dgm:pt modelId="{C8807861-A4C3-47AC-904D-5361B10DDC77}" type="pres">
      <dgm:prSet presAssocID="{0167F40F-3375-417C-AB6F-F8EE0BBF38D5}" presName="textRect" presStyleLbl="revTx" presStyleIdx="1" presStyleCnt="4">
        <dgm:presLayoutVars>
          <dgm:chMax val="1"/>
          <dgm:chPref val="1"/>
        </dgm:presLayoutVars>
      </dgm:prSet>
      <dgm:spPr/>
    </dgm:pt>
    <dgm:pt modelId="{2C2221DB-5E39-47E1-A3E0-FCD336E21673}" type="pres">
      <dgm:prSet presAssocID="{51148F26-42C3-42AC-A47A-0DAFAF807EC6}" presName="sibTrans" presStyleCnt="0"/>
      <dgm:spPr/>
    </dgm:pt>
    <dgm:pt modelId="{43C6F06F-488F-442C-AC2D-63ADD33550DD}" type="pres">
      <dgm:prSet presAssocID="{BE3B8EE6-5447-4601-80F3-DDB3EAF6B1FB}" presName="compNode" presStyleCnt="0"/>
      <dgm:spPr/>
    </dgm:pt>
    <dgm:pt modelId="{EB33509F-B4A1-4BC1-A2EB-0AF8ED616F1B}" type="pres">
      <dgm:prSet presAssocID="{BE3B8EE6-5447-4601-80F3-DDB3EAF6B1F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B5C5F048-40D1-4832-A824-D5C65585224F}" type="pres">
      <dgm:prSet presAssocID="{BE3B8EE6-5447-4601-80F3-DDB3EAF6B1FB}" presName="spaceRect" presStyleCnt="0"/>
      <dgm:spPr/>
    </dgm:pt>
    <dgm:pt modelId="{FDB68500-B7A9-4795-9CC2-ED737CD0DB90}" type="pres">
      <dgm:prSet presAssocID="{BE3B8EE6-5447-4601-80F3-DDB3EAF6B1FB}" presName="textRect" presStyleLbl="revTx" presStyleIdx="2" presStyleCnt="4">
        <dgm:presLayoutVars>
          <dgm:chMax val="1"/>
          <dgm:chPref val="1"/>
        </dgm:presLayoutVars>
      </dgm:prSet>
      <dgm:spPr/>
    </dgm:pt>
    <dgm:pt modelId="{87B45210-F885-42E0-B8F5-8B084CD3F653}" type="pres">
      <dgm:prSet presAssocID="{23CBDFCC-FA01-4344-8F6F-35E3868DC370}" presName="sibTrans" presStyleCnt="0"/>
      <dgm:spPr/>
    </dgm:pt>
    <dgm:pt modelId="{2DA75810-D0AC-488E-9FC9-73D0FB32F124}" type="pres">
      <dgm:prSet presAssocID="{89CD994E-42A7-4265-86E8-56BB3DF1FF59}" presName="compNode" presStyleCnt="0"/>
      <dgm:spPr/>
    </dgm:pt>
    <dgm:pt modelId="{03F21672-445D-4269-BA6C-0C1F54FBFA36}" type="pres">
      <dgm:prSet presAssocID="{89CD994E-42A7-4265-86E8-56BB3DF1FF5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F550118-0773-481B-A2A8-CFDF791E5436}" type="pres">
      <dgm:prSet presAssocID="{89CD994E-42A7-4265-86E8-56BB3DF1FF59}" presName="spaceRect" presStyleCnt="0"/>
      <dgm:spPr/>
    </dgm:pt>
    <dgm:pt modelId="{12064D32-33B9-4AF7-81FB-FE7A18B47EB3}" type="pres">
      <dgm:prSet presAssocID="{89CD994E-42A7-4265-86E8-56BB3DF1FF5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60F530E-F035-466F-8AA8-F3290D41097E}" type="presOf" srcId="{75BC040B-5EAF-4F09-AC84-68352C617370}" destId="{A2DA6D78-2126-423A-B0AC-2F3C5E386132}" srcOrd="0" destOrd="0" presId="urn:microsoft.com/office/officeart/2018/2/layout/IconLabelList"/>
    <dgm:cxn modelId="{22571539-2FF0-4B87-8874-E7D8CEF84F6E}" srcId="{7CA55463-BDB6-4A00-AF66-D9672E0A19A3}" destId="{0167F40F-3375-417C-AB6F-F8EE0BBF38D5}" srcOrd="1" destOrd="0" parTransId="{BD737036-63D3-4B9F-980D-24911BE2079D}" sibTransId="{51148F26-42C3-42AC-A47A-0DAFAF807EC6}"/>
    <dgm:cxn modelId="{D0465C41-D9D1-4F0B-925D-656010B7952F}" type="presOf" srcId="{BE3B8EE6-5447-4601-80F3-DDB3EAF6B1FB}" destId="{FDB68500-B7A9-4795-9CC2-ED737CD0DB90}" srcOrd="0" destOrd="0" presId="urn:microsoft.com/office/officeart/2018/2/layout/IconLabelList"/>
    <dgm:cxn modelId="{43884E6B-143B-47BC-A6C8-4110DECCC86A}" srcId="{7CA55463-BDB6-4A00-AF66-D9672E0A19A3}" destId="{75BC040B-5EAF-4F09-AC84-68352C617370}" srcOrd="0" destOrd="0" parTransId="{DA18BB8E-1408-4CA6-84BC-549195782475}" sibTransId="{7121B863-2F83-40C0-BC02-0BE5ECC7842F}"/>
    <dgm:cxn modelId="{127F1B81-228E-4734-AF14-1386CBF58C15}" type="presOf" srcId="{0167F40F-3375-417C-AB6F-F8EE0BBF38D5}" destId="{C8807861-A4C3-47AC-904D-5361B10DDC77}" srcOrd="0" destOrd="0" presId="urn:microsoft.com/office/officeart/2018/2/layout/IconLabelList"/>
    <dgm:cxn modelId="{832C368C-FE37-4F6F-B30B-CAA00B209611}" srcId="{7CA55463-BDB6-4A00-AF66-D9672E0A19A3}" destId="{89CD994E-42A7-4265-86E8-56BB3DF1FF59}" srcOrd="3" destOrd="0" parTransId="{70286588-0C1C-4FE4-8F9D-2A6DE787A02C}" sibTransId="{263BC5FC-BBBB-4534-8264-D061D4F53961}"/>
    <dgm:cxn modelId="{9B93BDA6-6944-49A1-8736-2B1A831CE737}" type="presOf" srcId="{89CD994E-42A7-4265-86E8-56BB3DF1FF59}" destId="{12064D32-33B9-4AF7-81FB-FE7A18B47EB3}" srcOrd="0" destOrd="0" presId="urn:microsoft.com/office/officeart/2018/2/layout/IconLabelList"/>
    <dgm:cxn modelId="{4F4A47CD-C307-49A8-A375-0646CF4DA12F}" type="presOf" srcId="{7CA55463-BDB6-4A00-AF66-D9672E0A19A3}" destId="{112FDC7A-705F-4BA4-8D71-5A4E7E630A70}" srcOrd="0" destOrd="0" presId="urn:microsoft.com/office/officeart/2018/2/layout/IconLabelList"/>
    <dgm:cxn modelId="{333EDFED-84B8-4A25-B624-C65E90359E1F}" srcId="{7CA55463-BDB6-4A00-AF66-D9672E0A19A3}" destId="{BE3B8EE6-5447-4601-80F3-DDB3EAF6B1FB}" srcOrd="2" destOrd="0" parTransId="{67C54AB4-27F9-45E4-88A4-902C062C1966}" sibTransId="{23CBDFCC-FA01-4344-8F6F-35E3868DC370}"/>
    <dgm:cxn modelId="{4808E4EA-009F-4372-B01C-50981A8DA3BD}" type="presParOf" srcId="{112FDC7A-705F-4BA4-8D71-5A4E7E630A70}" destId="{E19234AA-3FBD-4ABB-B086-EABDFA9A6B35}" srcOrd="0" destOrd="0" presId="urn:microsoft.com/office/officeart/2018/2/layout/IconLabelList"/>
    <dgm:cxn modelId="{4E090B59-AFA6-450D-9F9B-AC478F95B531}" type="presParOf" srcId="{E19234AA-3FBD-4ABB-B086-EABDFA9A6B35}" destId="{ED9D2C16-CA70-438F-8F5A-30574A6CA723}" srcOrd="0" destOrd="0" presId="urn:microsoft.com/office/officeart/2018/2/layout/IconLabelList"/>
    <dgm:cxn modelId="{7E81ABC4-DEF7-4BC4-B023-E74C0072EA96}" type="presParOf" srcId="{E19234AA-3FBD-4ABB-B086-EABDFA9A6B35}" destId="{54A5EC9B-C0BB-4C80-8BA2-AA09E8E7229C}" srcOrd="1" destOrd="0" presId="urn:microsoft.com/office/officeart/2018/2/layout/IconLabelList"/>
    <dgm:cxn modelId="{DD482A8C-095A-4DEB-8FC3-77EE673E3DBC}" type="presParOf" srcId="{E19234AA-3FBD-4ABB-B086-EABDFA9A6B35}" destId="{A2DA6D78-2126-423A-B0AC-2F3C5E386132}" srcOrd="2" destOrd="0" presId="urn:microsoft.com/office/officeart/2018/2/layout/IconLabelList"/>
    <dgm:cxn modelId="{85F440AA-C747-4154-A504-0491CEA5E4F8}" type="presParOf" srcId="{112FDC7A-705F-4BA4-8D71-5A4E7E630A70}" destId="{26E67F88-5955-4DFF-9FDB-C4324DA246E9}" srcOrd="1" destOrd="0" presId="urn:microsoft.com/office/officeart/2018/2/layout/IconLabelList"/>
    <dgm:cxn modelId="{1D228794-1C7F-46FA-A049-FFA72B519797}" type="presParOf" srcId="{112FDC7A-705F-4BA4-8D71-5A4E7E630A70}" destId="{D937752C-89BB-47AD-B221-B9A9B7ED2673}" srcOrd="2" destOrd="0" presId="urn:microsoft.com/office/officeart/2018/2/layout/IconLabelList"/>
    <dgm:cxn modelId="{97A92787-053F-4FE6-8E93-3C0635955137}" type="presParOf" srcId="{D937752C-89BB-47AD-B221-B9A9B7ED2673}" destId="{564F10AD-F3FE-4616-B35D-6FDED4F0082D}" srcOrd="0" destOrd="0" presId="urn:microsoft.com/office/officeart/2018/2/layout/IconLabelList"/>
    <dgm:cxn modelId="{374CB8BC-7CC5-4AAB-9A13-096111BC831C}" type="presParOf" srcId="{D937752C-89BB-47AD-B221-B9A9B7ED2673}" destId="{5927992C-472F-414A-BC31-FBC859B48D6A}" srcOrd="1" destOrd="0" presId="urn:microsoft.com/office/officeart/2018/2/layout/IconLabelList"/>
    <dgm:cxn modelId="{58F21A4D-3DE7-4BD8-9565-A9E39CE29B37}" type="presParOf" srcId="{D937752C-89BB-47AD-B221-B9A9B7ED2673}" destId="{C8807861-A4C3-47AC-904D-5361B10DDC77}" srcOrd="2" destOrd="0" presId="urn:microsoft.com/office/officeart/2018/2/layout/IconLabelList"/>
    <dgm:cxn modelId="{DBE4B496-C679-4D54-AAFC-B42F4BF46BD4}" type="presParOf" srcId="{112FDC7A-705F-4BA4-8D71-5A4E7E630A70}" destId="{2C2221DB-5E39-47E1-A3E0-FCD336E21673}" srcOrd="3" destOrd="0" presId="urn:microsoft.com/office/officeart/2018/2/layout/IconLabelList"/>
    <dgm:cxn modelId="{544E7317-B87D-489B-BC6C-6F9E5EFAFBCB}" type="presParOf" srcId="{112FDC7A-705F-4BA4-8D71-5A4E7E630A70}" destId="{43C6F06F-488F-442C-AC2D-63ADD33550DD}" srcOrd="4" destOrd="0" presId="urn:microsoft.com/office/officeart/2018/2/layout/IconLabelList"/>
    <dgm:cxn modelId="{EC9AA2B1-FE1F-4FB5-8273-E3CB961C9B1D}" type="presParOf" srcId="{43C6F06F-488F-442C-AC2D-63ADD33550DD}" destId="{EB33509F-B4A1-4BC1-A2EB-0AF8ED616F1B}" srcOrd="0" destOrd="0" presId="urn:microsoft.com/office/officeart/2018/2/layout/IconLabelList"/>
    <dgm:cxn modelId="{F0B6243A-1DD3-4DBF-92CB-93F7334D7632}" type="presParOf" srcId="{43C6F06F-488F-442C-AC2D-63ADD33550DD}" destId="{B5C5F048-40D1-4832-A824-D5C65585224F}" srcOrd="1" destOrd="0" presId="urn:microsoft.com/office/officeart/2018/2/layout/IconLabelList"/>
    <dgm:cxn modelId="{DC339C9D-6BEC-487A-803F-AE2F613A63F9}" type="presParOf" srcId="{43C6F06F-488F-442C-AC2D-63ADD33550DD}" destId="{FDB68500-B7A9-4795-9CC2-ED737CD0DB90}" srcOrd="2" destOrd="0" presId="urn:microsoft.com/office/officeart/2018/2/layout/IconLabelList"/>
    <dgm:cxn modelId="{2AD4B7CE-D7E2-49EC-BE37-5C86D08506A6}" type="presParOf" srcId="{112FDC7A-705F-4BA4-8D71-5A4E7E630A70}" destId="{87B45210-F885-42E0-B8F5-8B084CD3F653}" srcOrd="5" destOrd="0" presId="urn:microsoft.com/office/officeart/2018/2/layout/IconLabelList"/>
    <dgm:cxn modelId="{6C323D5B-8DA1-4520-9079-7FFEBCD53190}" type="presParOf" srcId="{112FDC7A-705F-4BA4-8D71-5A4E7E630A70}" destId="{2DA75810-D0AC-488E-9FC9-73D0FB32F124}" srcOrd="6" destOrd="0" presId="urn:microsoft.com/office/officeart/2018/2/layout/IconLabelList"/>
    <dgm:cxn modelId="{787EE611-A559-40FE-AECC-A3BFE86E5A15}" type="presParOf" srcId="{2DA75810-D0AC-488E-9FC9-73D0FB32F124}" destId="{03F21672-445D-4269-BA6C-0C1F54FBFA36}" srcOrd="0" destOrd="0" presId="urn:microsoft.com/office/officeart/2018/2/layout/IconLabelList"/>
    <dgm:cxn modelId="{5B6246FA-D487-4B0E-BC93-50E5A6F0F751}" type="presParOf" srcId="{2DA75810-D0AC-488E-9FC9-73D0FB32F124}" destId="{FF550118-0773-481B-A2A8-CFDF791E5436}" srcOrd="1" destOrd="0" presId="urn:microsoft.com/office/officeart/2018/2/layout/IconLabelList"/>
    <dgm:cxn modelId="{085FE7DD-8F1F-4A9A-9021-75AD6F96CAE3}" type="presParOf" srcId="{2DA75810-D0AC-488E-9FC9-73D0FB32F124}" destId="{12064D32-33B9-4AF7-81FB-FE7A18B47EB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4B2A85A-7EB3-4266-AF0D-5D95955560DF}" type="doc">
      <dgm:prSet loTypeId="urn:microsoft.com/office/officeart/2005/8/layout/hList1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8676D10-5BD7-4F8F-B26D-70068A0C5EA4}">
      <dgm:prSet/>
      <dgm:spPr/>
      <dgm:t>
        <a:bodyPr/>
        <a:lstStyle/>
        <a:p>
          <a:r>
            <a:rPr lang="en-US" b="1" dirty="0"/>
            <a:t>Short Term:</a:t>
          </a:r>
          <a:endParaRPr lang="en-US" dirty="0"/>
        </a:p>
      </dgm:t>
    </dgm:pt>
    <dgm:pt modelId="{C4DA8EC6-0EB0-414E-A993-C6BEEDB88DC9}" type="parTrans" cxnId="{4A0EBA73-1EF3-4F99-96C5-7B582CAB197A}">
      <dgm:prSet/>
      <dgm:spPr/>
      <dgm:t>
        <a:bodyPr/>
        <a:lstStyle/>
        <a:p>
          <a:endParaRPr lang="en-US"/>
        </a:p>
      </dgm:t>
    </dgm:pt>
    <dgm:pt modelId="{A8663EF1-7F4D-4554-B502-F52C065B3CB0}" type="sibTrans" cxnId="{4A0EBA73-1EF3-4F99-96C5-7B582CAB197A}">
      <dgm:prSet/>
      <dgm:spPr/>
      <dgm:t>
        <a:bodyPr/>
        <a:lstStyle/>
        <a:p>
          <a:endParaRPr lang="en-US"/>
        </a:p>
      </dgm:t>
    </dgm:pt>
    <dgm:pt modelId="{34F7F975-B77D-40AA-8F64-D1815CE39DD8}">
      <dgm:prSet/>
      <dgm:spPr/>
      <dgm:t>
        <a:bodyPr/>
        <a:lstStyle/>
        <a:p>
          <a:r>
            <a:rPr lang="en-US" dirty="0"/>
            <a:t>UI/UX improvements</a:t>
          </a:r>
        </a:p>
      </dgm:t>
    </dgm:pt>
    <dgm:pt modelId="{F81B6B5B-7F21-406B-B3CC-E8B40F48BCC9}" type="parTrans" cxnId="{81353A95-8AFD-40F1-8CD8-2C516EB98BD6}">
      <dgm:prSet/>
      <dgm:spPr/>
      <dgm:t>
        <a:bodyPr/>
        <a:lstStyle/>
        <a:p>
          <a:endParaRPr lang="en-US"/>
        </a:p>
      </dgm:t>
    </dgm:pt>
    <dgm:pt modelId="{D78B5B6F-00E2-40B4-888C-E0C66D20A4A1}" type="sibTrans" cxnId="{81353A95-8AFD-40F1-8CD8-2C516EB98BD6}">
      <dgm:prSet/>
      <dgm:spPr/>
      <dgm:t>
        <a:bodyPr/>
        <a:lstStyle/>
        <a:p>
          <a:endParaRPr lang="en-US"/>
        </a:p>
      </dgm:t>
    </dgm:pt>
    <dgm:pt modelId="{CC74314D-C722-4C0D-BF75-4430EF1B390C}">
      <dgm:prSet/>
      <dgm:spPr/>
      <dgm:t>
        <a:bodyPr/>
        <a:lstStyle/>
        <a:p>
          <a:r>
            <a:rPr lang="en-US" dirty="0"/>
            <a:t>Shipment tracking</a:t>
          </a:r>
          <a:endParaRPr lang="en-US" dirty="0">
            <a:latin typeface="Tw Cen MT" panose="020B0602020104020603"/>
          </a:endParaRPr>
        </a:p>
      </dgm:t>
    </dgm:pt>
    <dgm:pt modelId="{3874C424-C172-4B0C-8207-8CBB28E9968F}" type="parTrans" cxnId="{6C1D8CB4-3D57-4848-A38B-4448B7AC149A}">
      <dgm:prSet/>
      <dgm:spPr/>
      <dgm:t>
        <a:bodyPr/>
        <a:lstStyle/>
        <a:p>
          <a:endParaRPr lang="en-US"/>
        </a:p>
      </dgm:t>
    </dgm:pt>
    <dgm:pt modelId="{66BECAD2-22BD-4D1C-867E-33B1F9CB5656}" type="sibTrans" cxnId="{6C1D8CB4-3D57-4848-A38B-4448B7AC149A}">
      <dgm:prSet/>
      <dgm:spPr/>
      <dgm:t>
        <a:bodyPr/>
        <a:lstStyle/>
        <a:p>
          <a:endParaRPr lang="en-US"/>
        </a:p>
      </dgm:t>
    </dgm:pt>
    <dgm:pt modelId="{6CF59985-D5DC-45F2-9659-115ACC4CEDC6}">
      <dgm:prSet/>
      <dgm:spPr/>
      <dgm:t>
        <a:bodyPr/>
        <a:lstStyle/>
        <a:p>
          <a:r>
            <a:rPr lang="en-US" b="1" dirty="0"/>
            <a:t>Long Term:</a:t>
          </a:r>
          <a:endParaRPr lang="en-US" dirty="0"/>
        </a:p>
      </dgm:t>
    </dgm:pt>
    <dgm:pt modelId="{316BEF2C-0A33-4972-9927-BCA6F87B04EE}" type="parTrans" cxnId="{9375A016-CA56-4147-ABF5-32811785C9B6}">
      <dgm:prSet/>
      <dgm:spPr/>
      <dgm:t>
        <a:bodyPr/>
        <a:lstStyle/>
        <a:p>
          <a:endParaRPr lang="en-US"/>
        </a:p>
      </dgm:t>
    </dgm:pt>
    <dgm:pt modelId="{51E4B664-EE94-4B6E-83E5-33F8F177194D}" type="sibTrans" cxnId="{9375A016-CA56-4147-ABF5-32811785C9B6}">
      <dgm:prSet/>
      <dgm:spPr/>
      <dgm:t>
        <a:bodyPr/>
        <a:lstStyle/>
        <a:p>
          <a:endParaRPr lang="en-US"/>
        </a:p>
      </dgm:t>
    </dgm:pt>
    <dgm:pt modelId="{CC1EDDA6-1237-4032-B9E1-19A089BCE854}">
      <dgm:prSet/>
      <dgm:spPr/>
      <dgm:t>
        <a:bodyPr/>
        <a:lstStyle/>
        <a:p>
          <a:pPr rtl="0"/>
          <a:r>
            <a:rPr lang="en-US" dirty="0">
              <a:solidFill>
                <a:srgbClr val="000000"/>
              </a:solidFill>
              <a:latin typeface="Calibri"/>
              <a:ea typeface="Calibri"/>
              <a:cs typeface="Calibri"/>
            </a:rPr>
            <a:t>POS system integration</a:t>
          </a:r>
        </a:p>
      </dgm:t>
    </dgm:pt>
    <dgm:pt modelId="{30ED9B9F-B786-4873-9213-57498E0FAC8F}" type="parTrans" cxnId="{E718D392-7D35-4692-9482-9FCDB44527C1}">
      <dgm:prSet/>
      <dgm:spPr/>
      <dgm:t>
        <a:bodyPr/>
        <a:lstStyle/>
        <a:p>
          <a:endParaRPr lang="en-US"/>
        </a:p>
      </dgm:t>
    </dgm:pt>
    <dgm:pt modelId="{264BF06B-81FE-402B-8381-9385B83FE0E9}" type="sibTrans" cxnId="{E718D392-7D35-4692-9482-9FCDB44527C1}">
      <dgm:prSet/>
      <dgm:spPr/>
      <dgm:t>
        <a:bodyPr/>
        <a:lstStyle/>
        <a:p>
          <a:endParaRPr lang="en-US"/>
        </a:p>
      </dgm:t>
    </dgm:pt>
    <dgm:pt modelId="{A26525AD-D75E-4D30-B4C2-0061500A2DA6}">
      <dgm:prSet phldr="0"/>
      <dgm:spPr/>
      <dgm:t>
        <a:bodyPr/>
        <a:lstStyle/>
        <a:p>
          <a:r>
            <a:rPr lang="en-US" dirty="0">
              <a:latin typeface="Tw Cen MT" panose="020B0602020104020603"/>
            </a:rPr>
            <a:t>Enhanced</a:t>
          </a:r>
          <a:r>
            <a:rPr lang="en-US" dirty="0"/>
            <a:t> notifications</a:t>
          </a:r>
        </a:p>
      </dgm:t>
    </dgm:pt>
    <dgm:pt modelId="{8A08F4A4-2E36-449B-91AA-C0BA3D69953B}" type="parTrans" cxnId="{F7B7D756-B0F7-B14B-B26E-2A35EF29EF8F}">
      <dgm:prSet/>
      <dgm:spPr/>
    </dgm:pt>
    <dgm:pt modelId="{F98D1DE2-5F93-48EB-AB31-ABC9298D2077}" type="sibTrans" cxnId="{F7B7D756-B0F7-B14B-B26E-2A35EF29EF8F}">
      <dgm:prSet/>
      <dgm:spPr/>
      <dgm:t>
        <a:bodyPr/>
        <a:lstStyle/>
        <a:p>
          <a:endParaRPr lang="en-US"/>
        </a:p>
      </dgm:t>
    </dgm:pt>
    <dgm:pt modelId="{71B4CF29-1471-4298-88E0-F96E4BE63B55}">
      <dgm:prSet phldr="0"/>
      <dgm:spPr/>
      <dgm:t>
        <a:bodyPr/>
        <a:lstStyle/>
        <a:p>
          <a:r>
            <a:rPr lang="en-US" dirty="0">
              <a:latin typeface="Tw Cen MT" panose="020B0602020104020603"/>
            </a:rPr>
            <a:t>Automated order processing</a:t>
          </a:r>
        </a:p>
      </dgm:t>
    </dgm:pt>
    <dgm:pt modelId="{8BAAA7E5-948F-47BA-A6EF-BDED5FC1098D}" type="parTrans" cxnId="{2B24D025-03F6-E64D-AB1F-91CEAC4C80CD}">
      <dgm:prSet/>
      <dgm:spPr/>
    </dgm:pt>
    <dgm:pt modelId="{359535E7-6D8D-456A-8212-9540842F9C76}" type="sibTrans" cxnId="{2B24D025-03F6-E64D-AB1F-91CEAC4C80CD}">
      <dgm:prSet/>
      <dgm:spPr/>
      <dgm:t>
        <a:bodyPr/>
        <a:lstStyle/>
        <a:p>
          <a:endParaRPr lang="en-US"/>
        </a:p>
      </dgm:t>
    </dgm:pt>
    <dgm:pt modelId="{F85C4307-5AD8-4A32-B8E3-478FF02D431C}">
      <dgm:prSet phldr="0"/>
      <dgm:spPr/>
      <dgm:t>
        <a:bodyPr/>
        <a:lstStyle/>
        <a:p>
          <a:pPr rtl="0"/>
          <a:r>
            <a:rPr lang="en-US" dirty="0">
              <a:latin typeface="Calibri"/>
              <a:ea typeface="Calibri"/>
              <a:cs typeface="Calibri"/>
            </a:rPr>
            <a:t>Predictive Analytics/AI</a:t>
          </a:r>
        </a:p>
      </dgm:t>
    </dgm:pt>
    <dgm:pt modelId="{98F6257E-9129-489E-AA38-8A5AF8CAA8B8}" type="parTrans" cxnId="{4D5DF1A0-5D35-44CB-9887-547E1D289D7D}">
      <dgm:prSet/>
      <dgm:spPr/>
    </dgm:pt>
    <dgm:pt modelId="{2383B71E-DEDF-4089-BB56-88361998E760}" type="sibTrans" cxnId="{4D5DF1A0-5D35-44CB-9887-547E1D289D7D}">
      <dgm:prSet/>
      <dgm:spPr/>
    </dgm:pt>
    <dgm:pt modelId="{EAAA5DD1-2A0D-49DE-B246-E7DE83DAC46A}" type="pres">
      <dgm:prSet presAssocID="{D4B2A85A-7EB3-4266-AF0D-5D95955560DF}" presName="Name0" presStyleCnt="0">
        <dgm:presLayoutVars>
          <dgm:dir/>
          <dgm:animLvl val="lvl"/>
          <dgm:resizeHandles val="exact"/>
        </dgm:presLayoutVars>
      </dgm:prSet>
      <dgm:spPr/>
    </dgm:pt>
    <dgm:pt modelId="{9F29E049-EF1D-4A3A-8259-D9F773B49F06}" type="pres">
      <dgm:prSet presAssocID="{48676D10-5BD7-4F8F-B26D-70068A0C5EA4}" presName="composite" presStyleCnt="0"/>
      <dgm:spPr/>
    </dgm:pt>
    <dgm:pt modelId="{DE32A6F7-7ED6-486D-874F-B6F8F429042F}" type="pres">
      <dgm:prSet presAssocID="{48676D10-5BD7-4F8F-B26D-70068A0C5EA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FEDF2837-DB5E-43B8-8BCC-A3F0897F62EC}" type="pres">
      <dgm:prSet presAssocID="{48676D10-5BD7-4F8F-B26D-70068A0C5EA4}" presName="desTx" presStyleLbl="alignAccFollowNode1" presStyleIdx="0" presStyleCnt="2">
        <dgm:presLayoutVars>
          <dgm:bulletEnabled val="1"/>
        </dgm:presLayoutVars>
      </dgm:prSet>
      <dgm:spPr/>
    </dgm:pt>
    <dgm:pt modelId="{F018AF8F-E1EE-4492-A503-3F3C7A744852}" type="pres">
      <dgm:prSet presAssocID="{A8663EF1-7F4D-4554-B502-F52C065B3CB0}" presName="space" presStyleCnt="0"/>
      <dgm:spPr/>
    </dgm:pt>
    <dgm:pt modelId="{B455FB5F-E7BD-4E0B-BD1B-B0F5122DEA38}" type="pres">
      <dgm:prSet presAssocID="{6CF59985-D5DC-45F2-9659-115ACC4CEDC6}" presName="composite" presStyleCnt="0"/>
      <dgm:spPr/>
    </dgm:pt>
    <dgm:pt modelId="{DF783DAC-58B0-42A9-89C4-4EA0664E292B}" type="pres">
      <dgm:prSet presAssocID="{6CF59985-D5DC-45F2-9659-115ACC4CEDC6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1CC60692-F6FE-46A5-9975-20BB5BC8177C}" type="pres">
      <dgm:prSet presAssocID="{6CF59985-D5DC-45F2-9659-115ACC4CEDC6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82DB0814-4DA7-44C8-85AC-AA777F5D70C8}" type="presOf" srcId="{A26525AD-D75E-4D30-B4C2-0061500A2DA6}" destId="{FEDF2837-DB5E-43B8-8BCC-A3F0897F62EC}" srcOrd="0" destOrd="2" presId="urn:microsoft.com/office/officeart/2005/8/layout/hList1"/>
    <dgm:cxn modelId="{9375A016-CA56-4147-ABF5-32811785C9B6}" srcId="{D4B2A85A-7EB3-4266-AF0D-5D95955560DF}" destId="{6CF59985-D5DC-45F2-9659-115ACC4CEDC6}" srcOrd="1" destOrd="0" parTransId="{316BEF2C-0A33-4972-9927-BCA6F87B04EE}" sibTransId="{51E4B664-EE94-4B6E-83E5-33F8F177194D}"/>
    <dgm:cxn modelId="{2B24D025-03F6-E64D-AB1F-91CEAC4C80CD}" srcId="{6CF59985-D5DC-45F2-9659-115ACC4CEDC6}" destId="{71B4CF29-1471-4298-88E0-F96E4BE63B55}" srcOrd="2" destOrd="0" parTransId="{8BAAA7E5-948F-47BA-A6EF-BDED5FC1098D}" sibTransId="{359535E7-6D8D-456A-8212-9540842F9C76}"/>
    <dgm:cxn modelId="{FF418B37-F60B-4D14-86B5-6E3DF3D23AF6}" type="presOf" srcId="{CC1EDDA6-1237-4032-B9E1-19A089BCE854}" destId="{1CC60692-F6FE-46A5-9975-20BB5BC8177C}" srcOrd="0" destOrd="0" presId="urn:microsoft.com/office/officeart/2005/8/layout/hList1"/>
    <dgm:cxn modelId="{E7CDC048-A3F1-4194-9375-9D64DE5AEE0F}" type="presOf" srcId="{48676D10-5BD7-4F8F-B26D-70068A0C5EA4}" destId="{DE32A6F7-7ED6-486D-874F-B6F8F429042F}" srcOrd="0" destOrd="0" presId="urn:microsoft.com/office/officeart/2005/8/layout/hList1"/>
    <dgm:cxn modelId="{6BB21249-9C0D-464A-856C-04AB939834E3}" type="presOf" srcId="{F85C4307-5AD8-4A32-B8E3-478FF02D431C}" destId="{1CC60692-F6FE-46A5-9975-20BB5BC8177C}" srcOrd="0" destOrd="1" presId="urn:microsoft.com/office/officeart/2005/8/layout/hList1"/>
    <dgm:cxn modelId="{02D8DB72-71BF-4571-A292-F901E89BEA6B}" type="presOf" srcId="{6CF59985-D5DC-45F2-9659-115ACC4CEDC6}" destId="{DF783DAC-58B0-42A9-89C4-4EA0664E292B}" srcOrd="0" destOrd="0" presId="urn:microsoft.com/office/officeart/2005/8/layout/hList1"/>
    <dgm:cxn modelId="{4A0EBA73-1EF3-4F99-96C5-7B582CAB197A}" srcId="{D4B2A85A-7EB3-4266-AF0D-5D95955560DF}" destId="{48676D10-5BD7-4F8F-B26D-70068A0C5EA4}" srcOrd="0" destOrd="0" parTransId="{C4DA8EC6-0EB0-414E-A993-C6BEEDB88DC9}" sibTransId="{A8663EF1-7F4D-4554-B502-F52C065B3CB0}"/>
    <dgm:cxn modelId="{F7B7D756-B0F7-B14B-B26E-2A35EF29EF8F}" srcId="{48676D10-5BD7-4F8F-B26D-70068A0C5EA4}" destId="{A26525AD-D75E-4D30-B4C2-0061500A2DA6}" srcOrd="2" destOrd="0" parTransId="{8A08F4A4-2E36-449B-91AA-C0BA3D69953B}" sibTransId="{F98D1DE2-5F93-48EB-AB31-ABC9298D2077}"/>
    <dgm:cxn modelId="{E718D392-7D35-4692-9482-9FCDB44527C1}" srcId="{6CF59985-D5DC-45F2-9659-115ACC4CEDC6}" destId="{CC1EDDA6-1237-4032-B9E1-19A089BCE854}" srcOrd="0" destOrd="0" parTransId="{30ED9B9F-B786-4873-9213-57498E0FAC8F}" sibTransId="{264BF06B-81FE-402B-8381-9385B83FE0E9}"/>
    <dgm:cxn modelId="{81353A95-8AFD-40F1-8CD8-2C516EB98BD6}" srcId="{48676D10-5BD7-4F8F-B26D-70068A0C5EA4}" destId="{34F7F975-B77D-40AA-8F64-D1815CE39DD8}" srcOrd="0" destOrd="0" parTransId="{F81B6B5B-7F21-406B-B3CC-E8B40F48BCC9}" sibTransId="{D78B5B6F-00E2-40B4-888C-E0C66D20A4A1}"/>
    <dgm:cxn modelId="{D17AF498-0291-4145-96E3-46102098676D}" type="presOf" srcId="{D4B2A85A-7EB3-4266-AF0D-5D95955560DF}" destId="{EAAA5DD1-2A0D-49DE-B246-E7DE83DAC46A}" srcOrd="0" destOrd="0" presId="urn:microsoft.com/office/officeart/2005/8/layout/hList1"/>
    <dgm:cxn modelId="{4D5DF1A0-5D35-44CB-9887-547E1D289D7D}" srcId="{6CF59985-D5DC-45F2-9659-115ACC4CEDC6}" destId="{F85C4307-5AD8-4A32-B8E3-478FF02D431C}" srcOrd="1" destOrd="0" parTransId="{98F6257E-9129-489E-AA38-8A5AF8CAA8B8}" sibTransId="{2383B71E-DEDF-4089-BB56-88361998E760}"/>
    <dgm:cxn modelId="{6C1D8CB4-3D57-4848-A38B-4448B7AC149A}" srcId="{48676D10-5BD7-4F8F-B26D-70068A0C5EA4}" destId="{CC74314D-C722-4C0D-BF75-4430EF1B390C}" srcOrd="1" destOrd="0" parTransId="{3874C424-C172-4B0C-8207-8CBB28E9968F}" sibTransId="{66BECAD2-22BD-4D1C-867E-33B1F9CB5656}"/>
    <dgm:cxn modelId="{410A5DC0-28AB-4DE1-99CE-6E2B0A845BA1}" type="presOf" srcId="{34F7F975-B77D-40AA-8F64-D1815CE39DD8}" destId="{FEDF2837-DB5E-43B8-8BCC-A3F0897F62EC}" srcOrd="0" destOrd="0" presId="urn:microsoft.com/office/officeart/2005/8/layout/hList1"/>
    <dgm:cxn modelId="{D3CC57E1-F1A4-4B92-9992-7A0E39B58307}" type="presOf" srcId="{71B4CF29-1471-4298-88E0-F96E4BE63B55}" destId="{1CC60692-F6FE-46A5-9975-20BB5BC8177C}" srcOrd="0" destOrd="2" presId="urn:microsoft.com/office/officeart/2005/8/layout/hList1"/>
    <dgm:cxn modelId="{F8F137E6-1046-47C0-988B-902FA4EDA293}" type="presOf" srcId="{CC74314D-C722-4C0D-BF75-4430EF1B390C}" destId="{FEDF2837-DB5E-43B8-8BCC-A3F0897F62EC}" srcOrd="0" destOrd="1" presId="urn:microsoft.com/office/officeart/2005/8/layout/hList1"/>
    <dgm:cxn modelId="{95A016C3-45FD-4E5F-B562-8F90A9F4DF95}" type="presParOf" srcId="{EAAA5DD1-2A0D-49DE-B246-E7DE83DAC46A}" destId="{9F29E049-EF1D-4A3A-8259-D9F773B49F06}" srcOrd="0" destOrd="0" presId="urn:microsoft.com/office/officeart/2005/8/layout/hList1"/>
    <dgm:cxn modelId="{EFE214EB-CAC7-43F0-A0D8-E2D5A3C78F9B}" type="presParOf" srcId="{9F29E049-EF1D-4A3A-8259-D9F773B49F06}" destId="{DE32A6F7-7ED6-486D-874F-B6F8F429042F}" srcOrd="0" destOrd="0" presId="urn:microsoft.com/office/officeart/2005/8/layout/hList1"/>
    <dgm:cxn modelId="{9FB8EE10-C110-4B33-80C3-FCE88D754A1A}" type="presParOf" srcId="{9F29E049-EF1D-4A3A-8259-D9F773B49F06}" destId="{FEDF2837-DB5E-43B8-8BCC-A3F0897F62EC}" srcOrd="1" destOrd="0" presId="urn:microsoft.com/office/officeart/2005/8/layout/hList1"/>
    <dgm:cxn modelId="{2367526B-F1F0-4D84-9950-964F53CE57EB}" type="presParOf" srcId="{EAAA5DD1-2A0D-49DE-B246-E7DE83DAC46A}" destId="{F018AF8F-E1EE-4492-A503-3F3C7A744852}" srcOrd="1" destOrd="0" presId="urn:microsoft.com/office/officeart/2005/8/layout/hList1"/>
    <dgm:cxn modelId="{DABC7777-AA5E-494D-A0CB-B11CDE6B6E70}" type="presParOf" srcId="{EAAA5DD1-2A0D-49DE-B246-E7DE83DAC46A}" destId="{B455FB5F-E7BD-4E0B-BD1B-B0F5122DEA38}" srcOrd="2" destOrd="0" presId="urn:microsoft.com/office/officeart/2005/8/layout/hList1"/>
    <dgm:cxn modelId="{F5A7F0E4-6E72-4E1C-A8B7-F4E161B1A4F5}" type="presParOf" srcId="{B455FB5F-E7BD-4E0B-BD1B-B0F5122DEA38}" destId="{DF783DAC-58B0-42A9-89C4-4EA0664E292B}" srcOrd="0" destOrd="0" presId="urn:microsoft.com/office/officeart/2005/8/layout/hList1"/>
    <dgm:cxn modelId="{84F0B926-2427-48CA-97CE-E9277C4D0920}" type="presParOf" srcId="{B455FB5F-E7BD-4E0B-BD1B-B0F5122DEA38}" destId="{1CC60692-F6FE-46A5-9975-20BB5BC8177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7918E9-DDFE-48E0-93A0-4BDF83C4A2CD}">
      <dsp:nvSpPr>
        <dsp:cNvPr id="0" name=""/>
        <dsp:cNvSpPr/>
      </dsp:nvSpPr>
      <dsp:spPr>
        <a:xfrm>
          <a:off x="0" y="0"/>
          <a:ext cx="8484870" cy="162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Problem:</a:t>
          </a:r>
          <a:r>
            <a:rPr lang="en-US" sz="2900" kern="1200"/>
            <a:t> </a:t>
          </a:r>
          <a:r>
            <a:rPr lang="en-US" sz="2900" kern="1200">
              <a:latin typeface="Tw Cen MT" panose="020B0602020104020603"/>
            </a:rPr>
            <a:t>Single-location</a:t>
          </a:r>
          <a:r>
            <a:rPr lang="en-US" sz="2900" kern="1200"/>
            <a:t> </a:t>
          </a:r>
          <a:r>
            <a:rPr lang="en-US" sz="2900" kern="1200">
              <a:latin typeface="Tw Cen MT" panose="020B0602020104020603"/>
            </a:rPr>
            <a:t>businesses </a:t>
          </a:r>
          <a:r>
            <a:rPr lang="en-US" sz="2900" kern="1200"/>
            <a:t>struggle with inventory tracking due to lack of user-friendly, scalable tools</a:t>
          </a:r>
          <a:r>
            <a:rPr lang="en-US" sz="2900" kern="1200">
              <a:latin typeface="Tw Cen MT" panose="020B0602020104020603"/>
            </a:rPr>
            <a:t> and affordability.</a:t>
          </a:r>
          <a:endParaRPr lang="en-US" sz="2900" kern="1200"/>
        </a:p>
      </dsp:txBody>
      <dsp:txXfrm>
        <a:off x="47615" y="47615"/>
        <a:ext cx="6804602" cy="1530449"/>
      </dsp:txXfrm>
    </dsp:sp>
    <dsp:sp modelId="{864C891F-D12F-4F16-9368-EB880D4F5EAD}">
      <dsp:nvSpPr>
        <dsp:cNvPr id="0" name=""/>
        <dsp:cNvSpPr/>
      </dsp:nvSpPr>
      <dsp:spPr>
        <a:xfrm>
          <a:off x="1497329" y="1986941"/>
          <a:ext cx="8484870" cy="162567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/>
            <a:t>Opportunity:</a:t>
          </a:r>
          <a:r>
            <a:rPr lang="en-US" sz="2900" kern="1200"/>
            <a:t> ECIMS provides </a:t>
          </a:r>
          <a:r>
            <a:rPr lang="en-US" sz="2900" kern="1200">
              <a:latin typeface="Tw Cen MT" panose="020B0602020104020603"/>
            </a:rPr>
            <a:t>a simple</a:t>
          </a:r>
          <a:r>
            <a:rPr lang="en-US" sz="2900" kern="1200"/>
            <a:t>, intuitive, and extensible platform for inventory management.</a:t>
          </a:r>
        </a:p>
      </dsp:txBody>
      <dsp:txXfrm>
        <a:off x="1544944" y="2034556"/>
        <a:ext cx="5835618" cy="1530449"/>
      </dsp:txXfrm>
    </dsp:sp>
    <dsp:sp modelId="{F913FC96-F740-4708-8670-7A564C260DAE}">
      <dsp:nvSpPr>
        <dsp:cNvPr id="0" name=""/>
        <dsp:cNvSpPr/>
      </dsp:nvSpPr>
      <dsp:spPr>
        <a:xfrm>
          <a:off x="7428178" y="1277964"/>
          <a:ext cx="1056691" cy="105669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dkEdge">
          <a:bevelT w="125400" h="3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7665933" y="1277964"/>
        <a:ext cx="581181" cy="795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D36A1-38B6-E34E-9D69-FB23CFBF7A7F}">
      <dsp:nvSpPr>
        <dsp:cNvPr id="0" name=""/>
        <dsp:cNvSpPr/>
      </dsp:nvSpPr>
      <dsp:spPr>
        <a:xfrm>
          <a:off x="380631" y="2027"/>
          <a:ext cx="2105620" cy="12633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Role-based access and permissions</a:t>
          </a:r>
        </a:p>
      </dsp:txBody>
      <dsp:txXfrm>
        <a:off x="380631" y="2027"/>
        <a:ext cx="2105620" cy="1263372"/>
      </dsp:txXfrm>
    </dsp:sp>
    <dsp:sp modelId="{396CC44C-1F88-1245-9CC2-01920ACCBC48}">
      <dsp:nvSpPr>
        <dsp:cNvPr id="0" name=""/>
        <dsp:cNvSpPr/>
      </dsp:nvSpPr>
      <dsp:spPr>
        <a:xfrm>
          <a:off x="2696814" y="2027"/>
          <a:ext cx="2105620" cy="12633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Red flag stock alerts</a:t>
          </a:r>
        </a:p>
      </dsp:txBody>
      <dsp:txXfrm>
        <a:off x="2696814" y="2027"/>
        <a:ext cx="2105620" cy="1263372"/>
      </dsp:txXfrm>
    </dsp:sp>
    <dsp:sp modelId="{3A6BF333-49E7-6441-BB49-C0DDB2E26D91}">
      <dsp:nvSpPr>
        <dsp:cNvPr id="0" name=""/>
        <dsp:cNvSpPr/>
      </dsp:nvSpPr>
      <dsp:spPr>
        <a:xfrm>
          <a:off x="380631" y="1475962"/>
          <a:ext cx="2105620" cy="12633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Order management workflow</a:t>
          </a:r>
        </a:p>
      </dsp:txBody>
      <dsp:txXfrm>
        <a:off x="380631" y="1475962"/>
        <a:ext cx="2105620" cy="1263372"/>
      </dsp:txXfrm>
    </dsp:sp>
    <dsp:sp modelId="{BC990C4C-00C6-EA47-AC74-07B925AE6034}">
      <dsp:nvSpPr>
        <dsp:cNvPr id="0" name=""/>
        <dsp:cNvSpPr/>
      </dsp:nvSpPr>
      <dsp:spPr>
        <a:xfrm>
          <a:off x="2696814" y="1475962"/>
          <a:ext cx="2105620" cy="12633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Change log and order history</a:t>
          </a:r>
        </a:p>
      </dsp:txBody>
      <dsp:txXfrm>
        <a:off x="2696814" y="1475962"/>
        <a:ext cx="2105620" cy="1263372"/>
      </dsp:txXfrm>
    </dsp:sp>
    <dsp:sp modelId="{E6B89ACA-DA2D-CF4D-9904-E8FFF4407ACD}">
      <dsp:nvSpPr>
        <dsp:cNvPr id="0" name=""/>
        <dsp:cNvSpPr/>
      </dsp:nvSpPr>
      <dsp:spPr>
        <a:xfrm>
          <a:off x="1538723" y="2949896"/>
          <a:ext cx="2105620" cy="126337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Modular design for future expansion</a:t>
          </a:r>
        </a:p>
      </dsp:txBody>
      <dsp:txXfrm>
        <a:off x="1538723" y="2949896"/>
        <a:ext cx="2105620" cy="126337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72417C-BF55-4C90-830A-DFCF2BE16E56}">
      <dsp:nvSpPr>
        <dsp:cNvPr id="0" name=""/>
        <dsp:cNvSpPr/>
      </dsp:nvSpPr>
      <dsp:spPr>
        <a:xfrm>
          <a:off x="404162" y="1064"/>
          <a:ext cx="952171" cy="9521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9B7558-7C7B-46D3-BD5A-4EBEBE7730E8}">
      <dsp:nvSpPr>
        <dsp:cNvPr id="0" name=""/>
        <dsp:cNvSpPr/>
      </dsp:nvSpPr>
      <dsp:spPr>
        <a:xfrm>
          <a:off x="607084" y="203986"/>
          <a:ext cx="546328" cy="54632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1ABFA4-B831-4E7E-951F-50B934F46F2A}">
      <dsp:nvSpPr>
        <dsp:cNvPr id="0" name=""/>
        <dsp:cNvSpPr/>
      </dsp:nvSpPr>
      <dsp:spPr>
        <a:xfrm>
          <a:off x="99780" y="1249814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solidFill>
                <a:schemeClr val="tx1"/>
              </a:solidFill>
            </a:rPr>
            <a:t>Backend: </a:t>
          </a:r>
          <a:endParaRPr lang="en-US" sz="1100" kern="1200">
            <a:solidFill>
              <a:schemeClr val="tx1"/>
            </a:solidFill>
            <a:latin typeface="Tw Cen MT" panose="020B0602020104020603"/>
          </a:endParaRP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solidFill>
                <a:schemeClr val="tx1"/>
              </a:solidFill>
            </a:rPr>
            <a:t>Python, Django, Django REST Framework</a:t>
          </a:r>
        </a:p>
      </dsp:txBody>
      <dsp:txXfrm>
        <a:off x="99780" y="1249814"/>
        <a:ext cx="1560937" cy="624375"/>
      </dsp:txXfrm>
    </dsp:sp>
    <dsp:sp modelId="{CA88C94E-F009-44FA-8D14-2921C8414CBE}">
      <dsp:nvSpPr>
        <dsp:cNvPr id="0" name=""/>
        <dsp:cNvSpPr/>
      </dsp:nvSpPr>
      <dsp:spPr>
        <a:xfrm>
          <a:off x="2238264" y="1064"/>
          <a:ext cx="952171" cy="9521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370C2-867C-44AA-8B8B-6EF6CBFB7D57}">
      <dsp:nvSpPr>
        <dsp:cNvPr id="0" name=""/>
        <dsp:cNvSpPr/>
      </dsp:nvSpPr>
      <dsp:spPr>
        <a:xfrm>
          <a:off x="2441186" y="203986"/>
          <a:ext cx="546328" cy="54632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E4631-DB3D-4F26-B61A-72EDE22C9F4C}">
      <dsp:nvSpPr>
        <dsp:cNvPr id="0" name=""/>
        <dsp:cNvSpPr/>
      </dsp:nvSpPr>
      <dsp:spPr>
        <a:xfrm>
          <a:off x="1933881" y="1249814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solidFill>
                <a:schemeClr val="tx1"/>
              </a:solidFill>
            </a:rPr>
            <a:t>Frontend: </a:t>
          </a:r>
          <a:br>
            <a:rPr lang="en-US" sz="1100" kern="1200">
              <a:solidFill>
                <a:schemeClr val="tx1"/>
              </a:solidFill>
              <a:latin typeface="Tw Cen MT" panose="020B0602020104020603"/>
            </a:rPr>
          </a:br>
          <a:r>
            <a:rPr lang="en-US" sz="1100" kern="1200">
              <a:solidFill>
                <a:schemeClr val="tx1"/>
              </a:solidFill>
              <a:latin typeface="Tw Cen MT" panose="020B0602020104020603"/>
            </a:rPr>
            <a:t>JavaScript, HTML,  Bootstrap, </a:t>
          </a:r>
          <a:r>
            <a:rPr lang="en-US" sz="1100" kern="1200">
              <a:solidFill>
                <a:srgbClr val="000000"/>
              </a:solidFill>
              <a:latin typeface="Calibri"/>
              <a:ea typeface="Calibri"/>
              <a:cs typeface="Calibri"/>
            </a:rPr>
            <a:t>Figma</a:t>
          </a:r>
        </a:p>
      </dsp:txBody>
      <dsp:txXfrm>
        <a:off x="1933881" y="1249814"/>
        <a:ext cx="1560937" cy="624375"/>
      </dsp:txXfrm>
    </dsp:sp>
    <dsp:sp modelId="{E007F3FC-323D-4C87-92E3-48CE65DF61DA}">
      <dsp:nvSpPr>
        <dsp:cNvPr id="0" name=""/>
        <dsp:cNvSpPr/>
      </dsp:nvSpPr>
      <dsp:spPr>
        <a:xfrm>
          <a:off x="4072366" y="1064"/>
          <a:ext cx="952171" cy="9521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79B36C-9615-496E-B887-3ED51F4D2A59}">
      <dsp:nvSpPr>
        <dsp:cNvPr id="0" name=""/>
        <dsp:cNvSpPr/>
      </dsp:nvSpPr>
      <dsp:spPr>
        <a:xfrm>
          <a:off x="4275288" y="203986"/>
          <a:ext cx="546328" cy="54632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9266BE-F48F-44F9-960B-ADE27C147965}">
      <dsp:nvSpPr>
        <dsp:cNvPr id="0" name=""/>
        <dsp:cNvSpPr/>
      </dsp:nvSpPr>
      <dsp:spPr>
        <a:xfrm>
          <a:off x="3767983" y="1249814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solidFill>
                <a:schemeClr val="tx1"/>
              </a:solidFill>
            </a:rPr>
            <a:t>Authentication: Django Auth, DRF Token</a:t>
          </a:r>
        </a:p>
      </dsp:txBody>
      <dsp:txXfrm>
        <a:off x="3767983" y="1249814"/>
        <a:ext cx="1560937" cy="624375"/>
      </dsp:txXfrm>
    </dsp:sp>
    <dsp:sp modelId="{0991C963-C6EF-4D6B-AE54-C9B25874ACA8}">
      <dsp:nvSpPr>
        <dsp:cNvPr id="0" name=""/>
        <dsp:cNvSpPr/>
      </dsp:nvSpPr>
      <dsp:spPr>
        <a:xfrm>
          <a:off x="404162" y="2264424"/>
          <a:ext cx="952171" cy="9521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463498-A92D-42B4-B088-B49415EF81E6}">
      <dsp:nvSpPr>
        <dsp:cNvPr id="0" name=""/>
        <dsp:cNvSpPr/>
      </dsp:nvSpPr>
      <dsp:spPr>
        <a:xfrm>
          <a:off x="607084" y="2467346"/>
          <a:ext cx="546328" cy="54632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834110-B00C-4C98-A4EA-812AB5BD7FAC}">
      <dsp:nvSpPr>
        <dsp:cNvPr id="0" name=""/>
        <dsp:cNvSpPr/>
      </dsp:nvSpPr>
      <dsp:spPr>
        <a:xfrm>
          <a:off x="99780" y="3513174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solidFill>
                <a:schemeClr val="tx1"/>
              </a:solidFill>
            </a:rPr>
            <a:t>Database: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solidFill>
                <a:schemeClr val="tx1"/>
              </a:solidFill>
            </a:rPr>
            <a:t>SQLite, Postgres</a:t>
          </a:r>
        </a:p>
      </dsp:txBody>
      <dsp:txXfrm>
        <a:off x="99780" y="3513174"/>
        <a:ext cx="1560937" cy="624375"/>
      </dsp:txXfrm>
    </dsp:sp>
    <dsp:sp modelId="{BA47D713-0F6C-47F6-A65E-33F8366A9389}">
      <dsp:nvSpPr>
        <dsp:cNvPr id="0" name=""/>
        <dsp:cNvSpPr/>
      </dsp:nvSpPr>
      <dsp:spPr>
        <a:xfrm>
          <a:off x="2238264" y="2264424"/>
          <a:ext cx="952171" cy="9521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8302DF-68B4-4742-81EA-D4A65E9C7A5A}">
      <dsp:nvSpPr>
        <dsp:cNvPr id="0" name=""/>
        <dsp:cNvSpPr/>
      </dsp:nvSpPr>
      <dsp:spPr>
        <a:xfrm>
          <a:off x="2441186" y="2467346"/>
          <a:ext cx="546328" cy="54632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25E81F-C091-4D0E-AC00-C1290A0A1FEC}">
      <dsp:nvSpPr>
        <dsp:cNvPr id="0" name=""/>
        <dsp:cNvSpPr/>
      </dsp:nvSpPr>
      <dsp:spPr>
        <a:xfrm>
          <a:off x="1933881" y="3513174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solidFill>
                <a:schemeClr val="tx1"/>
              </a:solidFill>
            </a:rPr>
            <a:t>Deployment: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solidFill>
                <a:schemeClr val="tx1"/>
              </a:solidFill>
            </a:rPr>
            <a:t>Heroku</a:t>
          </a:r>
        </a:p>
        <a:p>
          <a:pPr marL="0" lvl="0" indent="0" algn="ctr" defTabSz="488950">
            <a:spcBef>
              <a:spcPct val="0"/>
            </a:spcBef>
            <a:spcAft>
              <a:spcPct val="35000"/>
            </a:spcAft>
            <a:buNone/>
            <a:defRPr cap="all"/>
          </a:pPr>
          <a:endParaRPr lang="en-US" sz="1100" kern="1200">
            <a:solidFill>
              <a:schemeClr val="tx1"/>
            </a:solidFill>
          </a:endParaRPr>
        </a:p>
      </dsp:txBody>
      <dsp:txXfrm>
        <a:off x="1933881" y="3513174"/>
        <a:ext cx="1560937" cy="624375"/>
      </dsp:txXfrm>
    </dsp:sp>
    <dsp:sp modelId="{F5108685-0A0A-424B-A01C-4D1241C69AE2}">
      <dsp:nvSpPr>
        <dsp:cNvPr id="0" name=""/>
        <dsp:cNvSpPr/>
      </dsp:nvSpPr>
      <dsp:spPr>
        <a:xfrm>
          <a:off x="4072366" y="2264424"/>
          <a:ext cx="952171" cy="95217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1C1158-BCEE-4282-9D8F-173AFF57B702}">
      <dsp:nvSpPr>
        <dsp:cNvPr id="0" name=""/>
        <dsp:cNvSpPr/>
      </dsp:nvSpPr>
      <dsp:spPr>
        <a:xfrm>
          <a:off x="4275288" y="2467346"/>
          <a:ext cx="546328" cy="54632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1827F-E0C1-4350-8B9D-C5E706B2FF62}">
      <dsp:nvSpPr>
        <dsp:cNvPr id="0" name=""/>
        <dsp:cNvSpPr/>
      </dsp:nvSpPr>
      <dsp:spPr>
        <a:xfrm>
          <a:off x="3767983" y="3513174"/>
          <a:ext cx="1560937" cy="6243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solidFill>
                <a:schemeClr val="tx1"/>
              </a:solidFill>
            </a:rPr>
            <a:t>Tools: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>
              <a:solidFill>
                <a:schemeClr val="tx1"/>
              </a:solidFill>
            </a:rPr>
            <a:t>GitHub, </a:t>
          </a:r>
          <a:r>
            <a:rPr lang="en-US" sz="1100" kern="1200">
              <a:solidFill>
                <a:schemeClr val="tx1"/>
              </a:solidFill>
              <a:latin typeface="Tw Cen MT" panose="020B0602020104020603"/>
            </a:rPr>
            <a:t>Slack, </a:t>
          </a:r>
          <a:r>
            <a:rPr lang="en-US" sz="1100" kern="1200">
              <a:solidFill>
                <a:schemeClr val="tx1"/>
              </a:solidFill>
            </a:rPr>
            <a:t>Postman</a:t>
          </a:r>
        </a:p>
      </dsp:txBody>
      <dsp:txXfrm>
        <a:off x="3767983" y="3513174"/>
        <a:ext cx="1560937" cy="62437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4CB32-C8CC-40DD-8820-B282D15B312B}">
      <dsp:nvSpPr>
        <dsp:cNvPr id="0" name=""/>
        <dsp:cNvSpPr/>
      </dsp:nvSpPr>
      <dsp:spPr>
        <a:xfrm rot="5400000">
          <a:off x="4669046" y="-1896682"/>
          <a:ext cx="766026" cy="47548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Tw Cen MT" panose="020B0602020104020603"/>
            </a:rPr>
            <a:t>Utilize</a:t>
          </a:r>
          <a:r>
            <a:rPr lang="en-US" sz="1200" kern="1200"/>
            <a:t> formatted GitHub issues to track project tasks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Tw Cen MT" panose="020B0602020104020603"/>
            </a:rPr>
            <a:t>Track</a:t>
          </a:r>
          <a:r>
            <a:rPr lang="en-US" sz="1200" kern="1200"/>
            <a:t> each month-long </a:t>
          </a:r>
          <a:r>
            <a:rPr lang="en-US" sz="1200" kern="1200">
              <a:latin typeface="Tw Cen MT" panose="020B0602020104020603"/>
            </a:rPr>
            <a:t>sprint</a:t>
          </a:r>
          <a:r>
            <a:rPr lang="en-US" sz="1200" kern="1200"/>
            <a:t> for Spring 2025</a:t>
          </a:r>
          <a:r>
            <a:rPr lang="en-US" sz="1200" kern="1200">
              <a:latin typeface="Tw Cen MT" panose="020B0602020104020603"/>
            </a:rPr>
            <a:t> using GitHub</a:t>
          </a:r>
          <a:endParaRPr lang="en-US" sz="1200" kern="1200"/>
        </a:p>
      </dsp:txBody>
      <dsp:txXfrm rot="-5400000">
        <a:off x="2674619" y="135139"/>
        <a:ext cx="4717486" cy="691238"/>
      </dsp:txXfrm>
    </dsp:sp>
    <dsp:sp modelId="{31204FF2-48C0-419F-A9F9-56615730A997}">
      <dsp:nvSpPr>
        <dsp:cNvPr id="0" name=""/>
        <dsp:cNvSpPr/>
      </dsp:nvSpPr>
      <dsp:spPr>
        <a:xfrm>
          <a:off x="0" y="1990"/>
          <a:ext cx="2674620" cy="9575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Project </a:t>
          </a:r>
          <a:r>
            <a:rPr lang="en-US" sz="2900" kern="1200">
              <a:latin typeface="Tw Cen MT" panose="020B0602020104020603"/>
            </a:rPr>
            <a:t>Management</a:t>
          </a:r>
          <a:r>
            <a:rPr lang="en-US" sz="2900" kern="1200"/>
            <a:t> </a:t>
          </a:r>
        </a:p>
      </dsp:txBody>
      <dsp:txXfrm>
        <a:off x="46743" y="48733"/>
        <a:ext cx="2581134" cy="864047"/>
      </dsp:txXfrm>
    </dsp:sp>
    <dsp:sp modelId="{FD5788FA-4276-4340-A2BF-FB47F3F71E54}">
      <dsp:nvSpPr>
        <dsp:cNvPr id="0" name=""/>
        <dsp:cNvSpPr/>
      </dsp:nvSpPr>
      <dsp:spPr>
        <a:xfrm rot="5400000">
          <a:off x="4669046" y="-891272"/>
          <a:ext cx="766026" cy="47548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Roadmaps: Developed project roadmap to outline overall project goals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Monthly Sprints: Break down project goals into monthly sprints for focused, achievable objectives</a:t>
          </a:r>
        </a:p>
      </dsp:txBody>
      <dsp:txXfrm rot="-5400000">
        <a:off x="2674619" y="1140549"/>
        <a:ext cx="4717486" cy="691238"/>
      </dsp:txXfrm>
    </dsp:sp>
    <dsp:sp modelId="{3E849C68-3FAE-4C27-AEAF-97D3BC958ECF}">
      <dsp:nvSpPr>
        <dsp:cNvPr id="0" name=""/>
        <dsp:cNvSpPr/>
      </dsp:nvSpPr>
      <dsp:spPr>
        <a:xfrm>
          <a:off x="0" y="1007400"/>
          <a:ext cx="2674620" cy="9575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Project Planning</a:t>
          </a:r>
        </a:p>
      </dsp:txBody>
      <dsp:txXfrm>
        <a:off x="46743" y="1054143"/>
        <a:ext cx="2581134" cy="864047"/>
      </dsp:txXfrm>
    </dsp:sp>
    <dsp:sp modelId="{8632BBFF-4480-4057-A5D0-6C64D6E64788}">
      <dsp:nvSpPr>
        <dsp:cNvPr id="0" name=""/>
        <dsp:cNvSpPr/>
      </dsp:nvSpPr>
      <dsp:spPr>
        <a:xfrm rot="5400000">
          <a:off x="4669046" y="114137"/>
          <a:ext cx="766026" cy="47548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 </a:t>
          </a:r>
          <a:r>
            <a:rPr lang="en-US" sz="1200" kern="1200">
              <a:latin typeface="Tw Cen MT" panose="020B0602020104020603"/>
            </a:rPr>
            <a:t>Conduct</a:t>
          </a:r>
          <a:r>
            <a:rPr lang="en-US" sz="1200" kern="1200"/>
            <a:t> retrospectives to review completed work, identify areas for improvement, and prioritize for next sprint</a:t>
          </a:r>
        </a:p>
        <a:p>
          <a:pPr marL="114300" lvl="1" indent="-114300" algn="l" defTabSz="5334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>
              <a:latin typeface="Tw Cen MT" panose="020B0602020104020603"/>
            </a:rPr>
            <a:t>Ensure sprints are completed as efficiently as possible</a:t>
          </a:r>
        </a:p>
      </dsp:txBody>
      <dsp:txXfrm rot="-5400000">
        <a:off x="2674619" y="2145958"/>
        <a:ext cx="4717486" cy="691238"/>
      </dsp:txXfrm>
    </dsp:sp>
    <dsp:sp modelId="{27519113-8A5A-43A4-AA7B-00F0B52C270F}">
      <dsp:nvSpPr>
        <dsp:cNvPr id="0" name=""/>
        <dsp:cNvSpPr/>
      </dsp:nvSpPr>
      <dsp:spPr>
        <a:xfrm>
          <a:off x="0" y="2012810"/>
          <a:ext cx="2674620" cy="9575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Sprint </a:t>
          </a:r>
          <a:r>
            <a:rPr lang="en-US" sz="2900" kern="1200">
              <a:latin typeface="Tw Cen MT" panose="020B0602020104020603"/>
            </a:rPr>
            <a:t>Retrospectives</a:t>
          </a:r>
          <a:endParaRPr lang="en-US" sz="2900" kern="1200"/>
        </a:p>
      </dsp:txBody>
      <dsp:txXfrm>
        <a:off x="46743" y="2059553"/>
        <a:ext cx="2581134" cy="864047"/>
      </dsp:txXfrm>
    </dsp:sp>
    <dsp:sp modelId="{46601A9E-02DD-41A1-9794-4BD03866EE75}">
      <dsp:nvSpPr>
        <dsp:cNvPr id="0" name=""/>
        <dsp:cNvSpPr/>
      </dsp:nvSpPr>
      <dsp:spPr>
        <a:xfrm rot="5400000">
          <a:off x="4669046" y="1119547"/>
          <a:ext cx="766026" cy="475488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Twice Weekly Standups: Team communication regarding progress on respective GitHub issues in front of team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/>
            <a:t>Consistent communication through Slack</a:t>
          </a:r>
        </a:p>
      </dsp:txBody>
      <dsp:txXfrm rot="-5400000">
        <a:off x="2674619" y="3151368"/>
        <a:ext cx="4717486" cy="691238"/>
      </dsp:txXfrm>
    </dsp:sp>
    <dsp:sp modelId="{F9E9D0E0-12B5-4DAA-93E0-FF9A40EFEFC3}">
      <dsp:nvSpPr>
        <dsp:cNvPr id="0" name=""/>
        <dsp:cNvSpPr/>
      </dsp:nvSpPr>
      <dsp:spPr>
        <a:xfrm>
          <a:off x="0" y="3018220"/>
          <a:ext cx="2674620" cy="95753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Communication</a:t>
          </a:r>
        </a:p>
      </dsp:txBody>
      <dsp:txXfrm>
        <a:off x="46743" y="3064963"/>
        <a:ext cx="2581134" cy="8640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38D3B0-0C2A-4729-AF96-568D2E1F4902}">
      <dsp:nvSpPr>
        <dsp:cNvPr id="0" name=""/>
        <dsp:cNvSpPr/>
      </dsp:nvSpPr>
      <dsp:spPr>
        <a:xfrm>
          <a:off x="8543" y="169542"/>
          <a:ext cx="2553488" cy="22502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Alpha Release</a:t>
          </a:r>
          <a:endParaRPr lang="en-US" sz="1800" b="0" kern="1200">
            <a:latin typeface="Tw Cen MT" panose="020B0602020104020603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Purpose:</a:t>
          </a:r>
          <a:r>
            <a:rPr lang="en-US" sz="1400" b="0" kern="1200"/>
            <a:t> Internal validation, early testing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Audience:</a:t>
          </a:r>
          <a:r>
            <a:rPr lang="en-US" sz="1400" b="0" kern="1200"/>
            <a:t> Developers, QA, internal stakeholders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Features:</a:t>
          </a:r>
          <a:r>
            <a:rPr lang="en-US" sz="1400" b="0" kern="1200"/>
            <a:t> Incomplete, unstable, fast iterations</a:t>
          </a:r>
          <a:endParaRPr lang="en-US" sz="14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Key Activities:</a:t>
          </a:r>
          <a:r>
            <a:rPr lang="en-US" sz="1400" b="0" kern="1200"/>
            <a:t> Unit tests, integration tests, feature flags</a:t>
          </a:r>
          <a:br>
            <a:rPr lang="en-US" sz="1400" kern="1200"/>
          </a:br>
          <a:endParaRPr lang="en-US" sz="1400" kern="1200"/>
        </a:p>
      </dsp:txBody>
      <dsp:txXfrm>
        <a:off x="74451" y="235450"/>
        <a:ext cx="2421672" cy="2118445"/>
      </dsp:txXfrm>
    </dsp:sp>
    <dsp:sp modelId="{9EC09A5A-45D6-44D1-85E3-B3162D98D043}">
      <dsp:nvSpPr>
        <dsp:cNvPr id="0" name=""/>
        <dsp:cNvSpPr/>
      </dsp:nvSpPr>
      <dsp:spPr>
        <a:xfrm>
          <a:off x="2817380" y="978040"/>
          <a:ext cx="541339" cy="63326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817380" y="1104693"/>
        <a:ext cx="378937" cy="379959"/>
      </dsp:txXfrm>
    </dsp:sp>
    <dsp:sp modelId="{7A8553AA-30BD-427B-B8E3-AD446FC66763}">
      <dsp:nvSpPr>
        <dsp:cNvPr id="0" name=""/>
        <dsp:cNvSpPr/>
      </dsp:nvSpPr>
      <dsp:spPr>
        <a:xfrm>
          <a:off x="3583426" y="169542"/>
          <a:ext cx="2553488" cy="22502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Beta Release</a:t>
          </a:r>
          <a:endParaRPr lang="en-US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Purpose:</a:t>
          </a:r>
          <a:r>
            <a:rPr lang="en-US" sz="1400" b="0" kern="1200"/>
            <a:t> Wider testing with real users</a:t>
          </a:r>
          <a:endParaRPr lang="en-US" sz="1400" kern="1200"/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Audience:</a:t>
          </a:r>
          <a:r>
            <a:rPr lang="en-US" sz="1400" b="0" kern="1200"/>
            <a:t> Select external users</a:t>
          </a:r>
          <a:endParaRPr lang="en-US" sz="1400" b="0" kern="1200">
            <a:latin typeface="Tw Cen MT" panose="020B0602020104020603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Features:</a:t>
          </a:r>
          <a:r>
            <a:rPr lang="en-US" sz="1400" kern="1200"/>
            <a:t> Feature-complete, may have known issues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Key Activities:</a:t>
          </a:r>
          <a:r>
            <a:rPr lang="en-US" sz="1400" kern="1200"/>
            <a:t> Load testing,</a:t>
          </a:r>
          <a:r>
            <a:rPr lang="en-US" sz="1400" kern="1200">
              <a:latin typeface="Tw Cen MT" panose="020B0602020104020603"/>
            </a:rPr>
            <a:t> </a:t>
          </a:r>
          <a:r>
            <a:rPr lang="en-US" sz="1400" kern="1200"/>
            <a:t>real-world feedback</a:t>
          </a:r>
          <a:br>
            <a:rPr lang="en-US" sz="1400" kern="1200"/>
          </a:br>
          <a:endParaRPr lang="en-US" sz="1400" kern="1200"/>
        </a:p>
      </dsp:txBody>
      <dsp:txXfrm>
        <a:off x="3649334" y="235450"/>
        <a:ext cx="2421672" cy="2118445"/>
      </dsp:txXfrm>
    </dsp:sp>
    <dsp:sp modelId="{F3F83943-6C45-469B-B441-AD8CCEF317DA}">
      <dsp:nvSpPr>
        <dsp:cNvPr id="0" name=""/>
        <dsp:cNvSpPr/>
      </dsp:nvSpPr>
      <dsp:spPr>
        <a:xfrm>
          <a:off x="6392263" y="978040"/>
          <a:ext cx="541339" cy="633265"/>
        </a:xfrm>
        <a:prstGeom prst="righ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392263" y="1104693"/>
        <a:ext cx="378937" cy="379959"/>
      </dsp:txXfrm>
    </dsp:sp>
    <dsp:sp modelId="{6DFEF2B2-0528-4F4E-84EE-C8281DE413C6}">
      <dsp:nvSpPr>
        <dsp:cNvPr id="0" name=""/>
        <dsp:cNvSpPr/>
      </dsp:nvSpPr>
      <dsp:spPr>
        <a:xfrm>
          <a:off x="7158309" y="169542"/>
          <a:ext cx="2553488" cy="22502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GA Release (General Availability)</a:t>
          </a:r>
          <a:endParaRPr lang="en-US" sz="1800" kern="120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Purpose:</a:t>
          </a:r>
          <a:r>
            <a:rPr lang="en-US" sz="1400" kern="1200"/>
            <a:t> Stable, public release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Audience:</a:t>
          </a:r>
          <a:r>
            <a:rPr lang="en-US" sz="1400" kern="1200"/>
            <a:t> All users/customers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Features:</a:t>
          </a:r>
          <a:r>
            <a:rPr lang="en-US" sz="1400" kern="1200"/>
            <a:t> Fully functional, scalable, supported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kern="1200"/>
            <a:t>Key Activities:</a:t>
          </a:r>
          <a:r>
            <a:rPr lang="en-US" sz="1400" kern="1200"/>
            <a:t> Release notes, support readiness, monitoring</a:t>
          </a:r>
        </a:p>
      </dsp:txBody>
      <dsp:txXfrm>
        <a:off x="7224217" y="235450"/>
        <a:ext cx="2421672" cy="21184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9D2C16-CA70-438F-8F5A-30574A6CA723}">
      <dsp:nvSpPr>
        <dsp:cNvPr id="0" name=""/>
        <dsp:cNvSpPr/>
      </dsp:nvSpPr>
      <dsp:spPr>
        <a:xfrm>
          <a:off x="465937" y="1055718"/>
          <a:ext cx="758583" cy="7585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DA6D78-2126-423A-B0AC-2F3C5E386132}">
      <dsp:nvSpPr>
        <dsp:cNvPr id="0" name=""/>
        <dsp:cNvSpPr/>
      </dsp:nvSpPr>
      <dsp:spPr>
        <a:xfrm>
          <a:off x="2358" y="2067283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Minimum Viable Product (MVP) complete</a:t>
          </a:r>
        </a:p>
      </dsp:txBody>
      <dsp:txXfrm>
        <a:off x="2358" y="2067283"/>
        <a:ext cx="1685742" cy="674296"/>
      </dsp:txXfrm>
    </dsp:sp>
    <dsp:sp modelId="{564F10AD-F3FE-4616-B35D-6FDED4F0082D}">
      <dsp:nvSpPr>
        <dsp:cNvPr id="0" name=""/>
        <dsp:cNvSpPr/>
      </dsp:nvSpPr>
      <dsp:spPr>
        <a:xfrm>
          <a:off x="2446684" y="1055718"/>
          <a:ext cx="758583" cy="7585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807861-A4C3-47AC-904D-5361B10DDC77}">
      <dsp:nvSpPr>
        <dsp:cNvPr id="0" name=""/>
        <dsp:cNvSpPr/>
      </dsp:nvSpPr>
      <dsp:spPr>
        <a:xfrm>
          <a:off x="1983105" y="2067283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Core features: Inventory</a:t>
          </a:r>
          <a:r>
            <a:rPr lang="en-US" sz="1300" kern="1200">
              <a:latin typeface="Tw Cen MT" panose="020B0602020104020603"/>
            </a:rPr>
            <a:t> Management</a:t>
          </a:r>
          <a:r>
            <a:rPr lang="en-US" sz="1300" kern="1200"/>
            <a:t>, Orders, </a:t>
          </a:r>
          <a:r>
            <a:rPr lang="en-US" sz="1300" kern="1200">
              <a:latin typeface="Tw Cen MT" panose="020B0602020104020603"/>
            </a:rPr>
            <a:t>Suppliers, Changelog</a:t>
          </a:r>
          <a:endParaRPr lang="en-US" sz="1300" kern="1200"/>
        </a:p>
      </dsp:txBody>
      <dsp:txXfrm>
        <a:off x="1983105" y="2067283"/>
        <a:ext cx="1685742" cy="674296"/>
      </dsp:txXfrm>
    </dsp:sp>
    <dsp:sp modelId="{EB33509F-B4A1-4BC1-A2EB-0AF8ED616F1B}">
      <dsp:nvSpPr>
        <dsp:cNvPr id="0" name=""/>
        <dsp:cNvSpPr/>
      </dsp:nvSpPr>
      <dsp:spPr>
        <a:xfrm>
          <a:off x="4427431" y="1055718"/>
          <a:ext cx="758583" cy="7585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B68500-B7A9-4795-9CC2-ED737CD0DB90}">
      <dsp:nvSpPr>
        <dsp:cNvPr id="0" name=""/>
        <dsp:cNvSpPr/>
      </dsp:nvSpPr>
      <dsp:spPr>
        <a:xfrm>
          <a:off x="3963852" y="2067283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w Cen MT" panose="020B0602020104020603"/>
            </a:rPr>
            <a:t>All features accessible by API calls</a:t>
          </a:r>
          <a:endParaRPr lang="en-US" sz="1300" kern="1200"/>
        </a:p>
      </dsp:txBody>
      <dsp:txXfrm>
        <a:off x="3963852" y="2067283"/>
        <a:ext cx="1685742" cy="674296"/>
      </dsp:txXfrm>
    </dsp:sp>
    <dsp:sp modelId="{03F21672-445D-4269-BA6C-0C1F54FBFA36}">
      <dsp:nvSpPr>
        <dsp:cNvPr id="0" name=""/>
        <dsp:cNvSpPr/>
      </dsp:nvSpPr>
      <dsp:spPr>
        <a:xfrm>
          <a:off x="6408178" y="1055718"/>
          <a:ext cx="758583" cy="7585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064D32-33B9-4AF7-81FB-FE7A18B47EB3}">
      <dsp:nvSpPr>
        <dsp:cNvPr id="0" name=""/>
        <dsp:cNvSpPr/>
      </dsp:nvSpPr>
      <dsp:spPr>
        <a:xfrm>
          <a:off x="5944599" y="2067283"/>
          <a:ext cx="1685742" cy="674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>
              <a:latin typeface="Tw Cen MT" panose="020B0602020104020603"/>
            </a:rPr>
            <a:t>Continuing testing</a:t>
          </a:r>
          <a:r>
            <a:rPr lang="en-US" sz="1300" kern="1200"/>
            <a:t> and debugging </a:t>
          </a:r>
        </a:p>
      </dsp:txBody>
      <dsp:txXfrm>
        <a:off x="5944599" y="2067283"/>
        <a:ext cx="1685742" cy="67429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2A6F7-7ED6-486D-874F-B6F8F429042F}">
      <dsp:nvSpPr>
        <dsp:cNvPr id="0" name=""/>
        <dsp:cNvSpPr/>
      </dsp:nvSpPr>
      <dsp:spPr>
        <a:xfrm>
          <a:off x="48" y="8088"/>
          <a:ext cx="4628926" cy="8928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Short Term:</a:t>
          </a:r>
          <a:endParaRPr lang="en-US" sz="3100" kern="1200" dirty="0"/>
        </a:p>
      </dsp:txBody>
      <dsp:txXfrm>
        <a:off x="48" y="8088"/>
        <a:ext cx="4628926" cy="892800"/>
      </dsp:txXfrm>
    </dsp:sp>
    <dsp:sp modelId="{FEDF2837-DB5E-43B8-8BCC-A3F0897F62EC}">
      <dsp:nvSpPr>
        <dsp:cNvPr id="0" name=""/>
        <dsp:cNvSpPr/>
      </dsp:nvSpPr>
      <dsp:spPr>
        <a:xfrm>
          <a:off x="48" y="900888"/>
          <a:ext cx="4628926" cy="223374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UI/UX improvements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/>
            <a:t>Shipment tracking</a:t>
          </a:r>
          <a:endParaRPr lang="en-US" sz="3100" kern="1200" dirty="0">
            <a:latin typeface="Tw Cen MT" panose="020B0602020104020603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latin typeface="Tw Cen MT" panose="020B0602020104020603"/>
            </a:rPr>
            <a:t>Enhanced</a:t>
          </a:r>
          <a:r>
            <a:rPr lang="en-US" sz="3100" kern="1200" dirty="0"/>
            <a:t> notifications</a:t>
          </a:r>
        </a:p>
      </dsp:txBody>
      <dsp:txXfrm>
        <a:off x="48" y="900888"/>
        <a:ext cx="4628926" cy="2233743"/>
      </dsp:txXfrm>
    </dsp:sp>
    <dsp:sp modelId="{DF783DAC-58B0-42A9-89C4-4EA0664E292B}">
      <dsp:nvSpPr>
        <dsp:cNvPr id="0" name=""/>
        <dsp:cNvSpPr/>
      </dsp:nvSpPr>
      <dsp:spPr>
        <a:xfrm>
          <a:off x="5277024" y="8088"/>
          <a:ext cx="4628926" cy="892800"/>
        </a:xfrm>
        <a:prstGeom prst="rect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2">
              <a:hueOff val="-1469031"/>
              <a:satOff val="-32495"/>
              <a:lumOff val="-647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0472" tIns="125984" rIns="220472" bIns="125984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1" kern="1200" dirty="0"/>
            <a:t>Long Term:</a:t>
          </a:r>
          <a:endParaRPr lang="en-US" sz="3100" kern="1200" dirty="0"/>
        </a:p>
      </dsp:txBody>
      <dsp:txXfrm>
        <a:off x="5277024" y="8088"/>
        <a:ext cx="4628926" cy="892800"/>
      </dsp:txXfrm>
    </dsp:sp>
    <dsp:sp modelId="{1CC60692-F6FE-46A5-9975-20BB5BC8177C}">
      <dsp:nvSpPr>
        <dsp:cNvPr id="0" name=""/>
        <dsp:cNvSpPr/>
      </dsp:nvSpPr>
      <dsp:spPr>
        <a:xfrm>
          <a:off x="5277024" y="900888"/>
          <a:ext cx="4628926" cy="2233743"/>
        </a:xfrm>
        <a:prstGeom prst="rect">
          <a:avLst/>
        </a:prstGeom>
        <a:solidFill>
          <a:schemeClr val="accent2">
            <a:tint val="40000"/>
            <a:alpha val="90000"/>
            <a:hueOff val="-1195736"/>
            <a:satOff val="-42564"/>
            <a:lumOff val="-270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195736"/>
              <a:satOff val="-42564"/>
              <a:lumOff val="-27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solidFill>
                <a:srgbClr val="000000"/>
              </a:solidFill>
              <a:latin typeface="Calibri"/>
              <a:ea typeface="Calibri"/>
              <a:cs typeface="Calibri"/>
            </a:rPr>
            <a:t>POS system integration</a:t>
          </a:r>
        </a:p>
        <a:p>
          <a:pPr marL="285750" lvl="1" indent="-285750" algn="l" defTabSz="13779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latin typeface="Calibri"/>
              <a:ea typeface="Calibri"/>
              <a:cs typeface="Calibri"/>
            </a:rPr>
            <a:t>Predictive Analytics/AI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latin typeface="Tw Cen MT" panose="020B0602020104020603"/>
            </a:rPr>
            <a:t>Automated order processing</a:t>
          </a:r>
        </a:p>
      </dsp:txBody>
      <dsp:txXfrm>
        <a:off x="5277024" y="900888"/>
        <a:ext cx="4628926" cy="22337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A5A7B-A13A-4C62-BAE4-98DE66959306}" type="datetimeFigureOut">
              <a:t>5/2/2025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C8E15-97CE-4AE7-93FA-79932436C31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684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Project Stats:</a:t>
            </a:r>
          </a:p>
          <a:p>
            <a:r>
              <a:rPr lang="en-US">
                <a:ea typeface="Calibri"/>
                <a:cs typeface="Calibri"/>
              </a:rPr>
              <a:t>107 issues</a:t>
            </a:r>
            <a:endParaRPr lang="en-US"/>
          </a:p>
          <a:p>
            <a:r>
              <a:rPr lang="en-US">
                <a:ea typeface="Calibri"/>
                <a:cs typeface="Calibri"/>
              </a:rPr>
              <a:t>30 branches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C8E15-97CE-4AE7-93FA-79932436C318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33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Slack – Synchronous and asynchronous planning, meetings, and video chats</a:t>
            </a:r>
          </a:p>
          <a:p>
            <a:r>
              <a:rPr lang="en-US">
                <a:ea typeface="Calibri"/>
                <a:cs typeface="Calibri"/>
              </a:rPr>
              <a:t>OneDrive – Non-text files</a:t>
            </a:r>
            <a:endParaRPr lang="en-US" dirty="0">
              <a:ea typeface="Calibri"/>
              <a:cs typeface="Calibri"/>
            </a:endParaRPr>
          </a:p>
          <a:p>
            <a:r>
              <a:rPr lang="en-US">
                <a:ea typeface="Calibri"/>
                <a:cs typeface="Calibri"/>
              </a:rPr>
              <a:t>Heroku Dynos</a:t>
            </a:r>
            <a:endParaRPr lang="en-US"/>
          </a:p>
          <a:p>
            <a:r>
              <a:rPr lang="en-US" err="1">
                <a:ea typeface="Calibri"/>
                <a:cs typeface="Calibri"/>
              </a:rPr>
              <a:t>Gunicorn</a:t>
            </a:r>
            <a:r>
              <a:rPr lang="en-US">
                <a:ea typeface="Calibri"/>
                <a:cs typeface="Calibri"/>
              </a:rPr>
              <a:t> – Web Server Gateway Interface for managing threading and scaling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345955-1F9F-45CF-ACCC-1D9E9B5E2D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092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1" y="1"/>
            <a:ext cx="307340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33651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33651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734736" y="5410203"/>
            <a:ext cx="27432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33650" y="5410203"/>
            <a:ext cx="512488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4138" y="5410201"/>
            <a:ext cx="771089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940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4304666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5" cy="3299778"/>
          </a:xfrm>
          <a:prstGeom prst="round2DiagRect">
            <a:avLst>
              <a:gd name="adj1" fmla="val 5101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25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7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419601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1786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1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3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928772" y="7184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0423297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2521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2134043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5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595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4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1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41412" y="3360263"/>
            <a:ext cx="3195243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8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4767" y="3363435"/>
            <a:ext cx="3185277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3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3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706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60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4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8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4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8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3" y="4980856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cap="all" baseline="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872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9194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1" y="609601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601"/>
            <a:ext cx="7748591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184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1141414" y="618518"/>
            <a:ext cx="9905999" cy="147857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1141414" y="2249487"/>
            <a:ext cx="990599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7456921" y="5883278"/>
            <a:ext cx="2743200" cy="365125"/>
          </a:xfrm>
        </p:spPr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41412" y="5883277"/>
            <a:ext cx="623930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6322" y="5883276"/>
            <a:ext cx="771089" cy="365125"/>
          </a:xfrm>
        </p:spPr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853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8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86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1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1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275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8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38537" y="2249486"/>
            <a:ext cx="4581265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1" y="3073399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69323" y="2249485"/>
            <a:ext cx="4578087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9"/>
            <a:ext cx="487521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12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366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9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6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1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6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6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5" y="609600"/>
            <a:ext cx="5005283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43822" y="609600"/>
            <a:ext cx="4603591" cy="5181602"/>
          </a:xfrm>
          <a:prstGeom prst="round2DiagRect">
            <a:avLst>
              <a:gd name="adj1" fmla="val 6074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2" y="2249486"/>
            <a:ext cx="5005285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46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9051" y="1"/>
            <a:ext cx="12055699" cy="6858001"/>
            <a:chOff x="-14288" y="0"/>
            <a:chExt cx="9041774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4" y="618518"/>
            <a:ext cx="99059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4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7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2" y="5883276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9406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Relationship Id="rId9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olar-reaches-52066-a3405f2d7dbc.herokuapp.com/login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olar-reaches-52066-a3405f2d7dbc.herokuapp.com/login.html" TargetMode="External"/><Relationship Id="rId2" Type="http://schemas.openxmlformats.org/officeDocument/2006/relationships/hyperlink" Target="https://github.com/lsus-csc-jc/ECIMS/blob/main/ECIMS%20-%20Introduction%20Video.mp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57742" y="1516978"/>
            <a:ext cx="5123859" cy="2759075"/>
          </a:xfrm>
        </p:spPr>
        <p:txBody>
          <a:bodyPr>
            <a:normAutofit/>
          </a:bodyPr>
          <a:lstStyle/>
          <a:p>
            <a:pPr algn="ctr"/>
            <a:r>
              <a:rPr lang="en-US" sz="13700" b="1"/>
              <a:t>ECIMS</a:t>
            </a:r>
            <a:br>
              <a:rPr lang="en-US" sz="13700" b="1"/>
            </a:br>
            <a:r>
              <a:rPr lang="en-US" sz="1800">
                <a:solidFill>
                  <a:srgbClr val="FFFFFF"/>
                </a:solidFill>
                <a:latin typeface="TW Cen MT"/>
              </a:rPr>
              <a:t>Extensible Computerized Inventory Management System</a:t>
            </a:r>
            <a:endParaRPr lang="en-US" sz="2200" b="1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4238" y="4281546"/>
            <a:ext cx="6593681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endParaRPr lang="en-US"/>
          </a:p>
          <a:p>
            <a:pPr algn="ctr"/>
            <a:r>
              <a:t>Team Presentation | 2025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DD39E2-A314-FB2A-EF1C-14006BA999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782DC-42D4-7993-54D9-91E0BA2A2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3222" y="206064"/>
            <a:ext cx="3193676" cy="527671"/>
          </a:xfrm>
        </p:spPr>
        <p:txBody>
          <a:bodyPr>
            <a:normAutofit fontScale="90000"/>
          </a:bodyPr>
          <a:lstStyle/>
          <a:p>
            <a:pPr algn="ctr"/>
            <a:r>
              <a:rPr lang="en-US"/>
              <a:t>CI/CD 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F5600-47C7-9AB1-AF15-568BB6B35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0061" y="1690687"/>
            <a:ext cx="7429499" cy="46974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endParaRPr lang="en-US" sz="2200">
              <a:latin typeface="TW Cen MT"/>
            </a:endParaRPr>
          </a:p>
          <a:p>
            <a:pPr marL="457200" lvl="1" indent="0">
              <a:buNone/>
            </a:pPr>
            <a:endParaRPr lang="en-US">
              <a:latin typeface="TW Cen MT"/>
            </a:endParaRPr>
          </a:p>
          <a:p>
            <a:pPr lvl="1">
              <a:buFont typeface="Courier New"/>
              <a:buChar char="o"/>
            </a:pPr>
            <a:endParaRPr lang="en-US">
              <a:latin typeface="TW Cen MT"/>
            </a:endParaRPr>
          </a:p>
          <a:p>
            <a:pPr marL="457200" lvl="1" indent="0">
              <a:buNone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DCF849F5-5895-4E23-98A6-24725B556203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5688663" y="1720512"/>
            <a:ext cx="279500" cy="91379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7143FA94-077B-C18D-27C3-2FC9E654A29A}"/>
              </a:ext>
            </a:extLst>
          </p:cNvPr>
          <p:cNvSpPr txBox="1"/>
          <p:nvPr/>
        </p:nvSpPr>
        <p:spPr>
          <a:xfrm>
            <a:off x="5109394" y="951071"/>
            <a:ext cx="1717537" cy="769441"/>
          </a:xfrm>
          <a:prstGeom prst="rect">
            <a:avLst/>
          </a:prstGeom>
          <a:solidFill>
            <a:srgbClr val="65B2EC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</a:rPr>
              <a:t>GitHub Issues(Tasks)</a:t>
            </a:r>
            <a:endParaRPr lang="en-US" sz="11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</a:rPr>
              <a:t>Figma</a:t>
            </a:r>
            <a:endParaRPr lang="en-US" sz="110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</a:rPr>
              <a:t>Slack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</a:rPr>
              <a:t>Microsoft OneDrive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59AD320C-1C9E-0CBB-601C-0E67C43177B6}"/>
              </a:ext>
            </a:extLst>
          </p:cNvPr>
          <p:cNvCxnSpPr>
            <a:cxnSpLocks/>
          </p:cNvCxnSpPr>
          <p:nvPr/>
        </p:nvCxnSpPr>
        <p:spPr>
          <a:xfrm flipH="1" flipV="1">
            <a:off x="2765197" y="1185976"/>
            <a:ext cx="770999" cy="75573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D0DEB18B-621E-C583-96EC-899A0C048A6B}"/>
              </a:ext>
            </a:extLst>
          </p:cNvPr>
          <p:cNvSpPr txBox="1"/>
          <p:nvPr/>
        </p:nvSpPr>
        <p:spPr>
          <a:xfrm>
            <a:off x="1635670" y="375615"/>
            <a:ext cx="2480979" cy="769441"/>
          </a:xfrm>
          <a:prstGeom prst="rect">
            <a:avLst/>
          </a:prstGeom>
          <a:solidFill>
            <a:srgbClr val="65B2EC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</a:rPr>
              <a:t>HTML, JavaScript, Bootstrap, jQuery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</a:rPr>
              <a:t>Django (Python)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</a:rPr>
              <a:t>GitHub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chemeClr val="bg1"/>
                </a:solidFill>
              </a:rPr>
              <a:t>VSCode</a:t>
            </a:r>
            <a:endParaRPr lang="en-US" sz="1100" b="1">
              <a:solidFill>
                <a:schemeClr val="bg1"/>
              </a:solidFill>
            </a:endParaRPr>
          </a:p>
        </p:txBody>
      </p: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6BBF6889-223E-0F73-14BC-7A91764B3DD2}"/>
              </a:ext>
            </a:extLst>
          </p:cNvPr>
          <p:cNvCxnSpPr/>
          <p:nvPr/>
        </p:nvCxnSpPr>
        <p:spPr>
          <a:xfrm flipH="1" flipV="1">
            <a:off x="1642676" y="3689370"/>
            <a:ext cx="961271" cy="387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4A6F940-7FE1-B93A-EB03-CB8A11C4B7FD}"/>
              </a:ext>
            </a:extLst>
          </p:cNvPr>
          <p:cNvSpPr txBox="1"/>
          <p:nvPr/>
        </p:nvSpPr>
        <p:spPr>
          <a:xfrm>
            <a:off x="666751" y="3574573"/>
            <a:ext cx="949910" cy="600164"/>
          </a:xfrm>
          <a:prstGeom prst="rect">
            <a:avLst/>
          </a:prstGeom>
          <a:solidFill>
            <a:srgbClr val="65B2EC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</a:rPr>
              <a:t>pip</a:t>
            </a:r>
            <a:endParaRPr lang="en-US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</a:rPr>
              <a:t>Django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</a:rPr>
              <a:t>SQLite</a:t>
            </a:r>
          </a:p>
        </p:txBody>
      </p: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0FFEE06E-2AFF-B2F5-ED49-C6F47ABE993D}"/>
              </a:ext>
            </a:extLst>
          </p:cNvPr>
          <p:cNvCxnSpPr>
            <a:cxnSpLocks/>
            <a:endCxn id="50" idx="0"/>
          </p:cNvCxnSpPr>
          <p:nvPr/>
        </p:nvCxnSpPr>
        <p:spPr>
          <a:xfrm flipH="1">
            <a:off x="3374345" y="5274340"/>
            <a:ext cx="668278" cy="60368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876F6FFE-832F-956B-68BF-BE10A032EB95}"/>
              </a:ext>
            </a:extLst>
          </p:cNvPr>
          <p:cNvSpPr txBox="1"/>
          <p:nvPr/>
        </p:nvSpPr>
        <p:spPr>
          <a:xfrm>
            <a:off x="2664131" y="5878023"/>
            <a:ext cx="1420428" cy="600164"/>
          </a:xfrm>
          <a:prstGeom prst="rect">
            <a:avLst/>
          </a:prstGeom>
          <a:solidFill>
            <a:srgbClr val="65B2EC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</a:rPr>
              <a:t>SQLite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</a:rPr>
              <a:t>Postman</a:t>
            </a:r>
            <a:endParaRPr lang="en-US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</a:rPr>
              <a:t>Manual browser</a:t>
            </a:r>
          </a:p>
        </p:txBody>
      </p: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A54303A7-03FF-B8CB-B079-8B2968634C17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6092009" y="4345732"/>
            <a:ext cx="391448" cy="13757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78DEC47-0022-1992-C573-AA4862849C84}"/>
              </a:ext>
            </a:extLst>
          </p:cNvPr>
          <p:cNvSpPr txBox="1"/>
          <p:nvPr/>
        </p:nvSpPr>
        <p:spPr>
          <a:xfrm>
            <a:off x="5435892" y="5721487"/>
            <a:ext cx="2095129" cy="430887"/>
          </a:xfrm>
          <a:prstGeom prst="rect">
            <a:avLst/>
          </a:prstGeom>
          <a:solidFill>
            <a:srgbClr val="017FE6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</a:rPr>
              <a:t>GitHub Pull Requests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</a:rPr>
              <a:t>Team reviews and approves</a:t>
            </a:r>
          </a:p>
        </p:txBody>
      </p:sp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E6EC465F-3511-8ADE-40E6-FAF5C1D1B514}"/>
              </a:ext>
            </a:extLst>
          </p:cNvPr>
          <p:cNvCxnSpPr>
            <a:cxnSpLocks/>
            <a:stCxn id="60" idx="2"/>
          </p:cNvCxnSpPr>
          <p:nvPr/>
        </p:nvCxnSpPr>
        <p:spPr>
          <a:xfrm flipH="1">
            <a:off x="8540313" y="1450339"/>
            <a:ext cx="309932" cy="4135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CC01BAF-43DB-2D1F-09DA-5B915E7D8A86}"/>
              </a:ext>
            </a:extLst>
          </p:cNvPr>
          <p:cNvSpPr txBox="1"/>
          <p:nvPr/>
        </p:nvSpPr>
        <p:spPr>
          <a:xfrm>
            <a:off x="8075904" y="850175"/>
            <a:ext cx="1548681" cy="600164"/>
          </a:xfrm>
          <a:prstGeom prst="rect">
            <a:avLst/>
          </a:prstGeom>
          <a:solidFill>
            <a:srgbClr val="017FE6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</a:rPr>
              <a:t>Heroku</a:t>
            </a:r>
            <a:r>
              <a:rPr lang="en-US" sz="1100">
                <a:solidFill>
                  <a:schemeClr val="bg1"/>
                </a:solidFill>
              </a:rPr>
              <a:t> </a:t>
            </a:r>
            <a:r>
              <a:rPr lang="en-US" sz="1100" b="1">
                <a:solidFill>
                  <a:schemeClr val="bg1"/>
                </a:solidFill>
              </a:rPr>
              <a:t>Dashboard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</a:rPr>
              <a:t>Git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</a:rPr>
              <a:t>pip</a:t>
            </a:r>
          </a:p>
        </p:txBody>
      </p:sp>
      <p:cxnSp>
        <p:nvCxnSpPr>
          <p:cNvPr id="1024" name="Conector de Seta Reta 1023">
            <a:extLst>
              <a:ext uri="{FF2B5EF4-FFF2-40B4-BE49-F238E27FC236}">
                <a16:creationId xmlns:a16="http://schemas.microsoft.com/office/drawing/2014/main" id="{D21F6451-BE4A-D7B9-5D60-BF4AF154580F}"/>
              </a:ext>
            </a:extLst>
          </p:cNvPr>
          <p:cNvCxnSpPr>
            <a:cxnSpLocks/>
            <a:endCxn id="1025" idx="1"/>
          </p:cNvCxnSpPr>
          <p:nvPr/>
        </p:nvCxnSpPr>
        <p:spPr>
          <a:xfrm flipV="1">
            <a:off x="9870630" y="2367127"/>
            <a:ext cx="460424" cy="136987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10EE04C9-3790-7D61-3D6C-505D87D3F242}"/>
              </a:ext>
            </a:extLst>
          </p:cNvPr>
          <p:cNvSpPr txBox="1"/>
          <p:nvPr/>
        </p:nvSpPr>
        <p:spPr>
          <a:xfrm>
            <a:off x="10331054" y="1982406"/>
            <a:ext cx="1699175" cy="769441"/>
          </a:xfrm>
          <a:prstGeom prst="rect">
            <a:avLst/>
          </a:prstGeom>
          <a:solidFill>
            <a:srgbClr val="017FE6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</a:rPr>
              <a:t>Django Authentication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</a:rPr>
              <a:t>DRF Token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err="1">
                <a:solidFill>
                  <a:schemeClr val="bg1"/>
                </a:solidFill>
              </a:rPr>
              <a:t>Gunicorn</a:t>
            </a:r>
            <a:endParaRPr lang="en-US" sz="1100" b="1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 dirty="0">
                <a:solidFill>
                  <a:schemeClr val="bg1"/>
                </a:solidFill>
              </a:rPr>
              <a:t>PostgreSQL</a:t>
            </a:r>
          </a:p>
        </p:txBody>
      </p:sp>
      <p:cxnSp>
        <p:nvCxnSpPr>
          <p:cNvPr id="1031" name="Conector de Seta Reta 1030">
            <a:extLst>
              <a:ext uri="{FF2B5EF4-FFF2-40B4-BE49-F238E27FC236}">
                <a16:creationId xmlns:a16="http://schemas.microsoft.com/office/drawing/2014/main" id="{BE3AE116-1F9A-D466-E5FF-EB0E861A3C37}"/>
              </a:ext>
            </a:extLst>
          </p:cNvPr>
          <p:cNvCxnSpPr>
            <a:cxnSpLocks/>
            <a:endCxn id="1032" idx="0"/>
          </p:cNvCxnSpPr>
          <p:nvPr/>
        </p:nvCxnSpPr>
        <p:spPr>
          <a:xfrm>
            <a:off x="8352829" y="5264221"/>
            <a:ext cx="1062282" cy="8350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2" name="CaixaDeTexto 1031">
            <a:extLst>
              <a:ext uri="{FF2B5EF4-FFF2-40B4-BE49-F238E27FC236}">
                <a16:creationId xmlns:a16="http://schemas.microsoft.com/office/drawing/2014/main" id="{35366B63-CA51-817A-863E-6B571A3AE2D7}"/>
              </a:ext>
            </a:extLst>
          </p:cNvPr>
          <p:cNvSpPr txBox="1"/>
          <p:nvPr/>
        </p:nvSpPr>
        <p:spPr>
          <a:xfrm>
            <a:off x="8856777" y="6086398"/>
            <a:ext cx="1194157" cy="430887"/>
          </a:xfrm>
          <a:prstGeom prst="rect">
            <a:avLst/>
          </a:prstGeom>
          <a:solidFill>
            <a:srgbClr val="017FE6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</a:rPr>
              <a:t>Heroku Logs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1">
                <a:solidFill>
                  <a:schemeClr val="bg1"/>
                </a:solidFill>
              </a:rPr>
              <a:t>Google Forms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4E4C054-8310-5034-C02C-D94CB0DC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818" y="1489166"/>
            <a:ext cx="7397932" cy="388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9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ound Diagonal Corner Rectangle 7">
            <a:extLst>
              <a:ext uri="{FF2B5EF4-FFF2-40B4-BE49-F238E27FC236}">
                <a16:creationId xmlns:a16="http://schemas.microsoft.com/office/drawing/2014/main" id="{D5BF75F8-4EA2-44F2-B6EA-3102419BE4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54153" y="474134"/>
            <a:ext cx="9283702" cy="58970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1">
              <a:alpha val="80000"/>
            </a:scheme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3651" y="626533"/>
            <a:ext cx="7429499" cy="1092200"/>
          </a:xfrm>
        </p:spPr>
        <p:txBody>
          <a:bodyPr>
            <a:normAutofit/>
          </a:bodyPr>
          <a:lstStyle/>
          <a:p>
            <a:pPr algn="ctr"/>
            <a:r>
              <a:t>Current Status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549F450-CCC6-67AE-593E-B06DF8F1B0E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56707619"/>
              </p:ext>
            </p:extLst>
          </p:nvPr>
        </p:nvGraphicFramePr>
        <p:xfrm>
          <a:off x="2432050" y="2061635"/>
          <a:ext cx="7632700" cy="37972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Graphic 9" descr="Server outline">
            <a:extLst>
              <a:ext uri="{FF2B5EF4-FFF2-40B4-BE49-F238E27FC236}">
                <a16:creationId xmlns:a16="http://schemas.microsoft.com/office/drawing/2014/main" id="{E29CB489-28EC-C90C-65D5-9886520704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36517" y="3207946"/>
            <a:ext cx="755374" cy="75537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83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Future Plans</a:t>
            </a:r>
          </a:p>
        </p:txBody>
      </p:sp>
      <p:graphicFrame>
        <p:nvGraphicFramePr>
          <p:cNvPr id="259" name="Content Placeholder 2">
            <a:extLst>
              <a:ext uri="{FF2B5EF4-FFF2-40B4-BE49-F238E27FC236}">
                <a16:creationId xmlns:a16="http://schemas.microsoft.com/office/drawing/2014/main" id="{BE75C194-26B2-F190-A654-0338622BA5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689992"/>
              </p:ext>
            </p:extLst>
          </p:nvPr>
        </p:nvGraphicFramePr>
        <p:xfrm>
          <a:off x="1141413" y="2032298"/>
          <a:ext cx="9906000" cy="31427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3987" y="1"/>
            <a:ext cx="1728807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83" name="Content Placeholder 82">
            <a:extLst>
              <a:ext uri="{FF2B5EF4-FFF2-40B4-BE49-F238E27FC236}">
                <a16:creationId xmlns:a16="http://schemas.microsoft.com/office/drawing/2014/main" id="{14989A04-83CC-4EEA-5E83-C83CBA94DF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LIVE DEMO</a:t>
            </a:r>
            <a:endParaRPr lang="en-US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0060" y="618518"/>
            <a:ext cx="3344465" cy="1478570"/>
          </a:xfrm>
        </p:spPr>
        <p:txBody>
          <a:bodyPr>
            <a:normAutofit/>
          </a:bodyPr>
          <a:lstStyle/>
          <a:p>
            <a:r>
              <a:rPr lang="en-US" sz="4000"/>
              <a:t>Q&amp;A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0059" y="1743295"/>
            <a:ext cx="3344465" cy="3965046"/>
          </a:xfrm>
        </p:spPr>
        <p:txBody>
          <a:bodyPr>
            <a:normAutofit/>
          </a:bodyPr>
          <a:lstStyle/>
          <a:p>
            <a:r>
              <a:rPr lang="en-US"/>
              <a:t>Thank you for your attention!</a:t>
            </a:r>
          </a:p>
          <a:p>
            <a:r>
              <a:rPr lang="en-US"/>
              <a:t>We welcome your questions and feedback.</a:t>
            </a:r>
          </a:p>
          <a:p>
            <a:r>
              <a:rPr lang="en-US"/>
              <a:t>Scan the QR code to access our public GitHub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43A34D-F944-DDE2-1870-1576E145C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601" y="966897"/>
            <a:ext cx="3914409" cy="456905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000" y="1"/>
            <a:ext cx="915604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5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6="http://schemas.microsoft.com/office/drawing/2014/main" xmlns:p14="http://schemas.microsoft.com/office/powerpoint/2010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pic>
        <p:nvPicPr>
          <p:cNvPr id="6" name="Picture 5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79FF619F-258E-F861-9630-5849C0FE0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6593" y="1188203"/>
            <a:ext cx="3525865" cy="343545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82">
            <a:extLst>
              <a:ext uri="{FF2B5EF4-FFF2-40B4-BE49-F238E27FC236}">
                <a16:creationId xmlns:a16="http://schemas.microsoft.com/office/drawing/2014/main" id="{2638AF3A-586B-26BF-3E69-81495F816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2249487"/>
            <a:ext cx="9905999" cy="35417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8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Video </a:t>
            </a:r>
            <a:endParaRPr lang="en-US" dirty="0"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  <p:extLst>
      <p:ext uri="{BB962C8B-B14F-4D97-AF65-F5344CB8AC3E}">
        <p14:creationId xmlns:p14="http://schemas.microsoft.com/office/powerpoint/2010/main" val="143041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CAB77-D7A8-D4F7-7A79-67BE2E77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1523" y="618518"/>
            <a:ext cx="4538035" cy="1478570"/>
          </a:xfrm>
        </p:spPr>
        <p:txBody>
          <a:bodyPr>
            <a:normAutofit/>
          </a:bodyPr>
          <a:lstStyle/>
          <a:p>
            <a:r>
              <a:rPr lang="en-US"/>
              <a:t>CONTENTS</a:t>
            </a:r>
          </a:p>
        </p:txBody>
      </p:sp>
      <p:pic>
        <p:nvPicPr>
          <p:cNvPr id="5" name="Picture 4" descr="Glowing circuit board">
            <a:extLst>
              <a:ext uri="{FF2B5EF4-FFF2-40B4-BE49-F238E27FC236}">
                <a16:creationId xmlns:a16="http://schemas.microsoft.com/office/drawing/2014/main" id="{11EB78A6-B3CF-BA88-1720-8CF6DC7F73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373" r="20837" b="-3"/>
          <a:stretch/>
        </p:blipFill>
        <p:spPr>
          <a:xfrm>
            <a:off x="1519803" y="10"/>
            <a:ext cx="3476686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3986" y="1"/>
            <a:ext cx="1728807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xmlns:a16="http://schemas.microsoft.com/office/drawing/2014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3385AB-FF4B-72E8-6C71-5FED7478A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3418" y="1720322"/>
            <a:ext cx="4546141" cy="478631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1800"/>
              <a:t>Meet the Team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1800"/>
              <a:t>Introduction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1800">
                <a:latin typeface="TW Cen MT"/>
              </a:rPr>
              <a:t>Key Features</a:t>
            </a:r>
            <a:endParaRPr lang="en-US" sz="1800"/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1800">
                <a:latin typeface="TW Cen MT"/>
              </a:rPr>
              <a:t>Technologies Used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1800"/>
              <a:t>Development Process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1800"/>
              <a:t>Release Stages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1800"/>
              <a:t>CI/CD Pipeline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1800"/>
              <a:t>Current Status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1800"/>
              <a:t>Future Plans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1800"/>
              <a:t>Live Demo</a:t>
            </a:r>
          </a:p>
          <a:p>
            <a:pPr marL="457200" indent="-457200">
              <a:lnSpc>
                <a:spcPct val="110000"/>
              </a:lnSpc>
              <a:buAutoNum type="arabicPeriod"/>
            </a:pPr>
            <a:r>
              <a:rPr lang="en-US" sz="180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2715482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C73421-1FA3-756B-C6CB-90F6EFB90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60184-A12E-D276-8ECE-87BDBA3F0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0" y="0"/>
            <a:ext cx="7429499" cy="990879"/>
          </a:xfrm>
        </p:spPr>
        <p:txBody>
          <a:bodyPr>
            <a:normAutofit/>
          </a:bodyPr>
          <a:lstStyle/>
          <a:p>
            <a:pPr algn="ctr"/>
            <a:r>
              <a:rPr lang="en-US"/>
              <a:t>Meet the team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79BC07-7A67-2578-B947-4D9A1A04F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16" y="1084563"/>
            <a:ext cx="1287603" cy="16983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52AC40E-641B-9FC5-787C-159BFF80C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223" y="1084563"/>
            <a:ext cx="1293595" cy="169838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1282E0-E4DE-1E46-9448-91942CCBE91A}"/>
              </a:ext>
            </a:extLst>
          </p:cNvPr>
          <p:cNvSpPr txBox="1"/>
          <p:nvPr/>
        </p:nvSpPr>
        <p:spPr>
          <a:xfrm>
            <a:off x="1358519" y="2795648"/>
            <a:ext cx="2538396" cy="99087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250" tIns="95250" rIns="95250" bIns="95250" numCol="1" spcCol="1270" anchor="t" anchorCtr="0">
            <a:noAutofit/>
          </a:bodyPr>
          <a:lstStyle/>
          <a:p>
            <a:pPr marL="0" lvl="0" indent="0" algn="ctr" defTabSz="1111250" rtl="0">
              <a:lnSpc>
                <a:spcPct val="90000"/>
              </a:lnSpc>
              <a:spcAft>
                <a:spcPts val="300"/>
              </a:spcAft>
              <a:buNone/>
            </a:pPr>
            <a:r>
              <a:rPr lang="en-US" sz="1600" b="1" kern="1200"/>
              <a:t>Gabriela Caetano De </a:t>
            </a:r>
            <a:r>
              <a:rPr lang="en-US" sz="1600" b="1" kern="1200">
                <a:latin typeface="Tw Cen MT" panose="020B0602020104020603"/>
              </a:rPr>
              <a:t>Jesus</a:t>
            </a:r>
            <a:endParaRPr lang="en-US"/>
          </a:p>
          <a:p>
            <a:pPr marL="0" lvl="0" indent="0" algn="ctr" defTabSz="1111250" rtl="0">
              <a:lnSpc>
                <a:spcPct val="90000"/>
              </a:lnSpc>
              <a:spcAft>
                <a:spcPts val="300"/>
              </a:spcAft>
              <a:buNone/>
            </a:pPr>
            <a:r>
              <a:rPr lang="en-US" sz="1600" kern="1200">
                <a:latin typeface="Tw Cen MT" panose="020B0602020104020603"/>
              </a:rPr>
              <a:t>Team Lead</a:t>
            </a:r>
          </a:p>
          <a:p>
            <a:pPr marL="0" lvl="0" indent="0" algn="ctr" defTabSz="1111250" rtl="0">
              <a:lnSpc>
                <a:spcPct val="90000"/>
              </a:lnSpc>
              <a:spcAft>
                <a:spcPts val="300"/>
              </a:spcAft>
              <a:buNone/>
            </a:pPr>
            <a:r>
              <a:rPr lang="en-US" sz="1600" kern="1200">
                <a:latin typeface="Tw Cen MT" panose="020B0602020104020603"/>
              </a:rPr>
              <a:t>Frontend Lead &amp; Developer</a:t>
            </a:r>
            <a:endParaRPr lang="en-US" sz="1600" kern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31B1F7-F6FC-A528-543A-258CF94308EF}"/>
              </a:ext>
            </a:extLst>
          </p:cNvPr>
          <p:cNvSpPr txBox="1"/>
          <p:nvPr/>
        </p:nvSpPr>
        <p:spPr>
          <a:xfrm>
            <a:off x="5113881" y="2782948"/>
            <a:ext cx="1964231" cy="84342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250" tIns="95250" rIns="95250" bIns="95250" numCol="1" spcCol="1270" anchor="t" anchorCtr="0">
            <a:noAutofit/>
          </a:bodyPr>
          <a:lstStyle/>
          <a:p>
            <a:pPr marL="0" lvl="0" indent="0" algn="ctr" defTabSz="1111250" rtl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None/>
            </a:pPr>
            <a:r>
              <a:rPr lang="en-US" sz="1600" b="1" kern="1200"/>
              <a:t>Joana </a:t>
            </a:r>
            <a:r>
              <a:rPr lang="en-US" sz="1600" b="1" kern="1200">
                <a:latin typeface="Tw Cen MT" panose="020B0602020104020603"/>
              </a:rPr>
              <a:t>Villanova</a:t>
            </a:r>
          </a:p>
          <a:p>
            <a:pPr marL="0" lvl="0" indent="0" algn="ctr" defTabSz="1111250" rtl="0">
              <a:lnSpc>
                <a:spcPct val="90000"/>
              </a:lnSpc>
              <a:spcBef>
                <a:spcPct val="0"/>
              </a:spcBef>
              <a:spcAft>
                <a:spcPts val="300"/>
              </a:spcAft>
              <a:buNone/>
            </a:pPr>
            <a:r>
              <a:rPr lang="en-US" sz="1600" kern="1200">
                <a:latin typeface="Tw Cen MT" panose="020B0602020104020603"/>
              </a:rPr>
              <a:t>Frontend Developer</a:t>
            </a:r>
            <a:endParaRPr lang="en-US" sz="1600" kern="1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0FA7E6F-F989-1526-314F-6CEE8C391E61}"/>
              </a:ext>
            </a:extLst>
          </p:cNvPr>
          <p:cNvSpPr txBox="1"/>
          <p:nvPr/>
        </p:nvSpPr>
        <p:spPr>
          <a:xfrm>
            <a:off x="8695704" y="2782948"/>
            <a:ext cx="1964231" cy="834381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250" tIns="95250" rIns="95250" bIns="95250" numCol="1" spcCol="1270" anchor="t" anchorCtr="0">
            <a:noAutofit/>
          </a:bodyPr>
          <a:lstStyle/>
          <a:p>
            <a:pPr marL="0" lvl="0" indent="0" algn="ctr" defTabSz="1111250" rtl="0">
              <a:lnSpc>
                <a:spcPct val="90000"/>
              </a:lnSpc>
              <a:spcAft>
                <a:spcPts val="300"/>
              </a:spcAft>
              <a:buNone/>
            </a:pPr>
            <a:r>
              <a:rPr lang="en-US" sz="1600" b="1" kern="1200"/>
              <a:t>Kate </a:t>
            </a:r>
            <a:r>
              <a:rPr lang="en-US" sz="1600" b="1" kern="1200">
                <a:latin typeface="Tw Cen MT" panose="020B0602020104020603"/>
              </a:rPr>
              <a:t>Howell</a:t>
            </a:r>
            <a:endParaRPr lang="en-US"/>
          </a:p>
          <a:p>
            <a:pPr marL="0" lvl="0" indent="0" algn="ctr" defTabSz="1111250" rtl="0">
              <a:lnSpc>
                <a:spcPct val="90000"/>
              </a:lnSpc>
              <a:spcAft>
                <a:spcPts val="300"/>
              </a:spcAft>
              <a:buNone/>
            </a:pPr>
            <a:r>
              <a:rPr lang="en-US" sz="1600" kern="1200">
                <a:latin typeface="Tw Cen MT" panose="020B0602020104020603"/>
              </a:rPr>
              <a:t>Backend Developer</a:t>
            </a:r>
          </a:p>
          <a:p>
            <a:pPr marL="0" lvl="0" indent="0" algn="ctr" defTabSz="1111250" rtl="0">
              <a:lnSpc>
                <a:spcPct val="90000"/>
              </a:lnSpc>
              <a:spcAft>
                <a:spcPts val="300"/>
              </a:spcAft>
              <a:buNone/>
            </a:pPr>
            <a:r>
              <a:rPr lang="en-US" sz="1600" kern="1200">
                <a:latin typeface="Tw Cen MT" panose="020B0602020104020603"/>
              </a:rPr>
              <a:t>Project Management</a:t>
            </a:r>
            <a:endParaRPr lang="en-US" sz="1600" kern="12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DD5389C-45E0-DE8A-623E-E5DAD96DA9A0}"/>
              </a:ext>
            </a:extLst>
          </p:cNvPr>
          <p:cNvSpPr txBox="1"/>
          <p:nvPr/>
        </p:nvSpPr>
        <p:spPr>
          <a:xfrm>
            <a:off x="1367866" y="5391085"/>
            <a:ext cx="2538396" cy="880158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250" tIns="95250" rIns="95250" bIns="95250" numCol="1" spcCol="1270" anchor="t" anchorCtr="0">
            <a:noAutofit/>
          </a:bodyPr>
          <a:lstStyle/>
          <a:p>
            <a:pPr marL="0" lvl="0" indent="0" algn="ctr" defTabSz="1111250" rtl="0">
              <a:lnSpc>
                <a:spcPct val="90000"/>
              </a:lnSpc>
              <a:spcAft>
                <a:spcPts val="300"/>
              </a:spcAft>
              <a:buNone/>
            </a:pPr>
            <a:r>
              <a:rPr lang="en-US" sz="1600" b="1" kern="1200"/>
              <a:t>Jonathan Cockrell</a:t>
            </a:r>
            <a:endParaRPr lang="en-US"/>
          </a:p>
          <a:p>
            <a:pPr marL="0" lvl="0" indent="0" algn="ctr" defTabSz="1111250" rtl="0">
              <a:lnSpc>
                <a:spcPct val="90000"/>
              </a:lnSpc>
              <a:spcAft>
                <a:spcPts val="300"/>
              </a:spcAft>
              <a:buNone/>
            </a:pPr>
            <a:r>
              <a:rPr lang="en-US" sz="1600" kern="1200">
                <a:latin typeface="Tw Cen MT" panose="020B0602020104020603"/>
              </a:rPr>
              <a:t>Backend Lead &amp; Developer</a:t>
            </a:r>
          </a:p>
          <a:p>
            <a:pPr algn="ctr" defTabSz="1111250">
              <a:lnSpc>
                <a:spcPct val="90000"/>
              </a:lnSpc>
              <a:spcAft>
                <a:spcPts val="300"/>
              </a:spcAft>
            </a:pPr>
            <a:r>
              <a:rPr lang="en-US" sz="1600">
                <a:latin typeface="Tw Cen MT" panose="020B0602020104020603"/>
              </a:rPr>
              <a:t>QA Lead</a:t>
            </a:r>
            <a:endParaRPr lang="en-US" sz="1600" kern="12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DEBF29E-1A21-4BF9-FC23-AA69C6826E34}"/>
              </a:ext>
            </a:extLst>
          </p:cNvPr>
          <p:cNvSpPr txBox="1"/>
          <p:nvPr/>
        </p:nvSpPr>
        <p:spPr>
          <a:xfrm>
            <a:off x="5113881" y="5520010"/>
            <a:ext cx="1964230" cy="84342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250" tIns="95250" rIns="95250" bIns="95250" numCol="1" spcCol="1270" anchor="t" anchorCtr="0">
            <a:noAutofit/>
          </a:bodyPr>
          <a:lstStyle/>
          <a:p>
            <a:pPr marL="0" lvl="0" indent="0" algn="ctr" defTabSz="1111250" rtl="0">
              <a:lnSpc>
                <a:spcPct val="90000"/>
              </a:lnSpc>
              <a:spcAft>
                <a:spcPts val="300"/>
              </a:spcAft>
              <a:buNone/>
            </a:pPr>
            <a:r>
              <a:rPr lang="en-US" sz="1600" b="1" kern="1200"/>
              <a:t>Odai </a:t>
            </a:r>
            <a:r>
              <a:rPr lang="en-US" sz="1600" b="1" kern="1200">
                <a:latin typeface="Tw Cen MT" panose="020B0602020104020603"/>
              </a:rPr>
              <a:t>Alkhatib</a:t>
            </a:r>
            <a:endParaRPr lang="en-US"/>
          </a:p>
          <a:p>
            <a:pPr marL="0" lvl="0" indent="0" algn="ctr" defTabSz="1111250" rtl="0">
              <a:lnSpc>
                <a:spcPct val="90000"/>
              </a:lnSpc>
              <a:spcAft>
                <a:spcPts val="300"/>
              </a:spcAft>
              <a:buNone/>
            </a:pPr>
            <a:r>
              <a:rPr lang="en-US" sz="1600" kern="1200">
                <a:latin typeface="Tw Cen MT" panose="020B0602020104020603"/>
              </a:rPr>
              <a:t>Backend Developer</a:t>
            </a:r>
            <a:endParaRPr lang="en-US" sz="1600" kern="12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9C5A6BE-43C4-443F-4246-C96B891FD764}"/>
              </a:ext>
            </a:extLst>
          </p:cNvPr>
          <p:cNvSpPr txBox="1"/>
          <p:nvPr/>
        </p:nvSpPr>
        <p:spPr>
          <a:xfrm>
            <a:off x="8695705" y="5556185"/>
            <a:ext cx="1964230" cy="84342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95250" tIns="95250" rIns="95250" bIns="95250" numCol="1" spcCol="1270" anchor="t" anchorCtr="0">
            <a:noAutofit/>
          </a:bodyPr>
          <a:lstStyle/>
          <a:p>
            <a:pPr marL="0" lvl="0" indent="0" algn="ctr" defTabSz="1111250" rtl="0">
              <a:lnSpc>
                <a:spcPct val="90000"/>
              </a:lnSpc>
              <a:spcAft>
                <a:spcPts val="300"/>
              </a:spcAft>
              <a:buNone/>
            </a:pPr>
            <a:r>
              <a:rPr lang="en-US" sz="1600" b="1" kern="1200"/>
              <a:t>Visar </a:t>
            </a:r>
            <a:r>
              <a:rPr lang="en-US" sz="1600" b="1" kern="1200" err="1">
                <a:latin typeface="Tw Cen MT" panose="020B0602020104020603"/>
              </a:rPr>
              <a:t>Rraci</a:t>
            </a:r>
            <a:endParaRPr lang="en-US" sz="1600" b="1" kern="1200">
              <a:latin typeface="Tw Cen MT" panose="020B0602020104020603"/>
            </a:endParaRPr>
          </a:p>
          <a:p>
            <a:pPr marL="0" lvl="0" indent="0" algn="ctr" defTabSz="1111250" rtl="0">
              <a:lnSpc>
                <a:spcPct val="90000"/>
              </a:lnSpc>
              <a:spcAft>
                <a:spcPts val="300"/>
              </a:spcAft>
              <a:buNone/>
            </a:pPr>
            <a:r>
              <a:rPr lang="en-US" sz="1600" kern="1200">
                <a:latin typeface="Tw Cen MT" panose="020B0602020104020603"/>
              </a:rPr>
              <a:t>Frontend Developer</a:t>
            </a:r>
            <a:endParaRPr lang="en-US" sz="1600" kern="1200"/>
          </a:p>
        </p:txBody>
      </p:sp>
      <p:pic>
        <p:nvPicPr>
          <p:cNvPr id="4" name="Picture 3" descr="A person in a car&#10;&#10;AI-generated content may be incorrect.">
            <a:extLst>
              <a:ext uri="{FF2B5EF4-FFF2-40B4-BE49-F238E27FC236}">
                <a16:creationId xmlns:a16="http://schemas.microsoft.com/office/drawing/2014/main" id="{B6A5A6F0-AE28-34D2-7E2F-E6437D6AC5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4370" r="4451"/>
          <a:stretch/>
        </p:blipFill>
        <p:spPr>
          <a:xfrm>
            <a:off x="9055883" y="3816624"/>
            <a:ext cx="1244233" cy="175225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 descr="A person taking a selfie&#10;&#10;AI-generated content may be incorrect.">
            <a:extLst>
              <a:ext uri="{FF2B5EF4-FFF2-40B4-BE49-F238E27FC236}">
                <a16:creationId xmlns:a16="http://schemas.microsoft.com/office/drawing/2014/main" id="{E875CBA7-0776-BF2A-9CD4-1C0BDAABFC0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4704"/>
          <a:stretch/>
        </p:blipFill>
        <p:spPr>
          <a:xfrm>
            <a:off x="5447182" y="3787742"/>
            <a:ext cx="1298833" cy="172230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Picture 14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978C0AA3-6440-5FC3-77C2-2DE6FD981C6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3611" r="8502" b="6420"/>
          <a:stretch/>
        </p:blipFill>
        <p:spPr>
          <a:xfrm>
            <a:off x="1931248" y="3946817"/>
            <a:ext cx="1407262" cy="140656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7" name="Picture 16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4906ECE2-7962-869F-CD9E-7B92F3850D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8666" y="1085782"/>
            <a:ext cx="1380512" cy="16908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9474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9913" y="174018"/>
            <a:ext cx="3441698" cy="907070"/>
          </a:xfrm>
        </p:spPr>
        <p:txBody>
          <a:bodyPr>
            <a:normAutofit/>
          </a:bodyPr>
          <a:lstStyle/>
          <a:p>
            <a:pPr algn="ctr"/>
            <a:r>
              <a:rPr lang="en-US"/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45D0162-75A2-4562-365F-BF67E20C0B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0936724"/>
              </p:ext>
            </p:extLst>
          </p:nvPr>
        </p:nvGraphicFramePr>
        <p:xfrm>
          <a:off x="1103313" y="1924188"/>
          <a:ext cx="9982200" cy="36126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81490" y="233285"/>
            <a:ext cx="3026735" cy="1046770"/>
          </a:xfrm>
        </p:spPr>
        <p:txBody>
          <a:bodyPr>
            <a:normAutofit/>
          </a:bodyPr>
          <a:lstStyle/>
          <a:p>
            <a:r>
              <a:t>Key Features</a:t>
            </a:r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916825F-759B-4F1A-BA80-AF7137691E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3986" y="1"/>
            <a:ext cx="1728807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AF64541-DE3B-4DBB-84E1-907956469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9175DCC0-514A-4CA1-AD9A-1BB0FFF1B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0371924-94D9-48AF-9D5B-6471775BE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C964FF9-A41A-438C-A22B-62690C98F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61716CD6-1875-4567-B3E2-364CD0960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31A293D3-7189-453D-AB91-1291AAFF3D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7CB4EFE-58B3-4326-9CFB-A2AFADDFA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249CF4D3-B5A3-4287-BC9D-E9BB8FA6E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4D2515F2-4D11-41AF-A6B1-7D084BEA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331BCBF4-0DC2-426E-84B3-AE38E403C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EC8AF156-0BE9-437D-A83B-87364146D0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AC8CB256-3F62-4406-88F5-CE2421FF2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F3E812EB-415E-4B60-B0FB-65386882C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EB4C95D7-8E6D-45EC-8CA1-9123D718E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83F62FD2-2F62-4495-997C-8BD7F95AB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7DFE0F9-22A3-4846-8D4E-0D193BD32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5" name="Freeform 21">
              <a:extLst>
                <a:ext uri="{FF2B5EF4-FFF2-40B4-BE49-F238E27FC236}">
                  <a16:creationId xmlns:a16="http://schemas.microsoft.com/office/drawing/2014/main" id="{244DAF25-7415-491A-9FF6-E04BC2DC2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7ACA3646-863C-4D00-A58A-62C7FE71C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0EA18B38-BD42-45ED-8458-FB205DBC76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45302917-5DBE-4CF2-B52F-478F93FDD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8E61E6FD-D40E-479C-ABE9-2B69AE20D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2F4DEB4F-F824-48D7-AF9B-B5D905DCD1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F76CFA02-6090-4464-B573-BCA350C90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51BE8BEC-76C7-41FE-AB76-35194C244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710F61D4-3B34-45A9-B9B7-CE0373AB4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451F080F-4CFB-4626-87CA-BB4CACA1C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667BBD71-2295-4A66-B76C-F82175C2B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B6644DE8-5BD1-4D5F-B245-0D3A21BCE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4DE8FD0-E681-4D9C-85C2-BEA4C2B3A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D46033BD-1026-4388-B926-9D11E1D7C4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1FA74D4C-2E28-42C5-A7FA-3C7D6BD8B7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FADF7B3F-903C-456C-983E-C9868DDAB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033F8698-1549-44AD-8DAD-0055D7B80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F1BDD4B6-46FD-4048-ADF1-32EADD9E5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7F387A7-B3BF-4B1A-BFCA-2D21AD3DF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7A1B6BC8-EA82-459D-A0E0-4EBE394E71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8B94E190-DDC2-4545-906F-A1699BD73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D9807239-A5BA-4BB3-9194-BCE3B2F21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04D300FD-DC53-4375-8981-09EA63BCF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8" name="Freeform 44">
              <a:extLst>
                <a:ext uri="{FF2B5EF4-FFF2-40B4-BE49-F238E27FC236}">
                  <a16:creationId xmlns:a16="http://schemas.microsoft.com/office/drawing/2014/main" id="{1DF83FFD-4C16-41FD-928F-6E88AFC45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5B4BC2F-B667-462B-99D8-0C433124A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0" name="Freeform 46">
              <a:extLst>
                <a:ext uri="{FF2B5EF4-FFF2-40B4-BE49-F238E27FC236}">
                  <a16:creationId xmlns:a16="http://schemas.microsoft.com/office/drawing/2014/main" id="{0CBD9EFB-AC61-4674-B75A-56449003CC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1" name="Freeform 47">
              <a:extLst>
                <a:ext uri="{FF2B5EF4-FFF2-40B4-BE49-F238E27FC236}">
                  <a16:creationId xmlns:a16="http://schemas.microsoft.com/office/drawing/2014/main" id="{1AD4BBB0-F6A7-451F-BE09-DF619F38E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2" name="Freeform 48">
              <a:extLst>
                <a:ext uri="{FF2B5EF4-FFF2-40B4-BE49-F238E27FC236}">
                  <a16:creationId xmlns:a16="http://schemas.microsoft.com/office/drawing/2014/main" id="{A258B285-AE5E-473A-AA72-3C95E1D83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3" name="Freeform 49">
              <a:extLst>
                <a:ext uri="{FF2B5EF4-FFF2-40B4-BE49-F238E27FC236}">
                  <a16:creationId xmlns:a16="http://schemas.microsoft.com/office/drawing/2014/main" id="{7BEEDDE5-CB8A-4DF9-858F-4D9462D9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4" name="Freeform 50">
              <a:extLst>
                <a:ext uri="{FF2B5EF4-FFF2-40B4-BE49-F238E27FC236}">
                  <a16:creationId xmlns:a16="http://schemas.microsoft.com/office/drawing/2014/main" id="{DA1C731B-9B66-4D65-BF47-04B118107B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5" name="Freeform 51">
              <a:extLst>
                <a:ext uri="{FF2B5EF4-FFF2-40B4-BE49-F238E27FC236}">
                  <a16:creationId xmlns:a16="http://schemas.microsoft.com/office/drawing/2014/main" id="{58DBFEC6-C6DC-4B7A-934F-5A79EC32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6" name="Freeform 52">
              <a:extLst>
                <a:ext uri="{FF2B5EF4-FFF2-40B4-BE49-F238E27FC236}">
                  <a16:creationId xmlns:a16="http://schemas.microsoft.com/office/drawing/2014/main" id="{9948D8CB-2DBE-4E48-98EA-DF9E2666A2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7" name="Freeform 53">
              <a:extLst>
                <a:ext uri="{FF2B5EF4-FFF2-40B4-BE49-F238E27FC236}">
                  <a16:creationId xmlns:a16="http://schemas.microsoft.com/office/drawing/2014/main" id="{56AB69F6-9F0B-4AB6-BCA8-AA2FD69E9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8" name="Freeform 54">
              <a:extLst>
                <a:ext uri="{FF2B5EF4-FFF2-40B4-BE49-F238E27FC236}">
                  <a16:creationId xmlns:a16="http://schemas.microsoft.com/office/drawing/2014/main" id="{0E7FB426-288D-4B0B-B73B-10CCC0EF4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69" name="Freeform 55">
              <a:extLst>
                <a:ext uri="{FF2B5EF4-FFF2-40B4-BE49-F238E27FC236}">
                  <a16:creationId xmlns:a16="http://schemas.microsoft.com/office/drawing/2014/main" id="{A5C59C6B-46C9-48C9-9F57-2EE738B53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70" name="Freeform 56">
              <a:extLst>
                <a:ext uri="{FF2B5EF4-FFF2-40B4-BE49-F238E27FC236}">
                  <a16:creationId xmlns:a16="http://schemas.microsoft.com/office/drawing/2014/main" id="{7CE85F33-17DC-4273-B06F-D17109444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71" name="Freeform 57">
              <a:extLst>
                <a:ext uri="{FF2B5EF4-FFF2-40B4-BE49-F238E27FC236}">
                  <a16:creationId xmlns:a16="http://schemas.microsoft.com/office/drawing/2014/main" id="{5CD001CF-F2C4-4810-A8D9-679F9F89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  <p:sp>
          <p:nvSpPr>
            <p:cNvPr id="72" name="Freeform 58">
              <a:extLst>
                <a:ext uri="{FF2B5EF4-FFF2-40B4-BE49-F238E27FC236}">
                  <a16:creationId xmlns:a16="http://schemas.microsoft.com/office/drawing/2014/main" id="{69F4BCDD-D153-40D2-8DD1-2509EE0CE4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800"/>
            </a:p>
          </p:txBody>
        </p:sp>
      </p:grp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9FC3A74-70C4-98C8-5ACA-CAD9646183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5964457"/>
              </p:ext>
            </p:extLst>
          </p:nvPr>
        </p:nvGraphicFramePr>
        <p:xfrm>
          <a:off x="3562351" y="1580402"/>
          <a:ext cx="5183067" cy="42152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046B922C-5BA7-4973-B12F-71A509E4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96D34D8D-9EE9-4659-8C22-7551A95F9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3CA93C16-1147-4EB3-B4E7-3C43102494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1" name="Rectangle 5">
                <a:extLst>
                  <a:ext uri="{FF2B5EF4-FFF2-40B4-BE49-F238E27FC236}">
                    <a16:creationId xmlns:a16="http://schemas.microsoft.com/office/drawing/2014/main" id="{C4779968-92AF-4B85-8C27-EBBFE1D699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" name="Freeform 6">
                <a:extLst>
                  <a:ext uri="{FF2B5EF4-FFF2-40B4-BE49-F238E27FC236}">
                    <a16:creationId xmlns:a16="http://schemas.microsoft.com/office/drawing/2014/main" id="{2C43E18D-7024-4F17-A664-E23BFBC12B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CA2ACEBA-081B-4B0B-AFB1-C596B834F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" name="Freeform 8">
                <a:extLst>
                  <a:ext uri="{FF2B5EF4-FFF2-40B4-BE49-F238E27FC236}">
                    <a16:creationId xmlns:a16="http://schemas.microsoft.com/office/drawing/2014/main" id="{2AFBB163-514B-493A-983F-8BE96848F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" name="Freeform 9">
                <a:extLst>
                  <a:ext uri="{FF2B5EF4-FFF2-40B4-BE49-F238E27FC236}">
                    <a16:creationId xmlns:a16="http://schemas.microsoft.com/office/drawing/2014/main" id="{7720326C-7DB1-4745-9015-3FA699085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" name="Freeform 10">
                <a:extLst>
                  <a:ext uri="{FF2B5EF4-FFF2-40B4-BE49-F238E27FC236}">
                    <a16:creationId xmlns:a16="http://schemas.microsoft.com/office/drawing/2014/main" id="{01D5FBDC-A284-440B-8D5F-84287B0A2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" name="Freeform 11">
                <a:extLst>
                  <a:ext uri="{FF2B5EF4-FFF2-40B4-BE49-F238E27FC236}">
                    <a16:creationId xmlns:a16="http://schemas.microsoft.com/office/drawing/2014/main" id="{517CE611-1CB0-442B-8998-98487209B0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" name="Freeform 12">
                <a:extLst>
                  <a:ext uri="{FF2B5EF4-FFF2-40B4-BE49-F238E27FC236}">
                    <a16:creationId xmlns:a16="http://schemas.microsoft.com/office/drawing/2014/main" id="{EF0F0E46-9222-4FCF-A79E-9B4953C6F0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" name="Freeform 13">
                <a:extLst>
                  <a:ext uri="{FF2B5EF4-FFF2-40B4-BE49-F238E27FC236}">
                    <a16:creationId xmlns:a16="http://schemas.microsoft.com/office/drawing/2014/main" id="{371A87C3-0804-4AB9-8EAD-FBFF597ED8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" name="Freeform 14">
                <a:extLst>
                  <a:ext uri="{FF2B5EF4-FFF2-40B4-BE49-F238E27FC236}">
                    <a16:creationId xmlns:a16="http://schemas.microsoft.com/office/drawing/2014/main" id="{89F39433-8BC3-48D6-B705-F951DBDAAB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" name="Freeform 15">
                <a:extLst>
                  <a:ext uri="{FF2B5EF4-FFF2-40B4-BE49-F238E27FC236}">
                    <a16:creationId xmlns:a16="http://schemas.microsoft.com/office/drawing/2014/main" id="{AE671C9D-E91C-4143-A422-273B2F53F6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" name="Line 16">
                <a:extLst>
                  <a:ext uri="{FF2B5EF4-FFF2-40B4-BE49-F238E27FC236}">
                    <a16:creationId xmlns:a16="http://schemas.microsoft.com/office/drawing/2014/main" id="{83A72EA3-8833-41C6-9333-6A04C1C08D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" name="Freeform 17">
                <a:extLst>
                  <a:ext uri="{FF2B5EF4-FFF2-40B4-BE49-F238E27FC236}">
                    <a16:creationId xmlns:a16="http://schemas.microsoft.com/office/drawing/2014/main" id="{2C0D7AAB-DC9C-4B37-A50E-A7185DE92E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" name="Freeform 18">
                <a:extLst>
                  <a:ext uri="{FF2B5EF4-FFF2-40B4-BE49-F238E27FC236}">
                    <a16:creationId xmlns:a16="http://schemas.microsoft.com/office/drawing/2014/main" id="{6E7D9D6B-3455-4363-934B-FA2D682931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" name="Freeform 19">
                <a:extLst>
                  <a:ext uri="{FF2B5EF4-FFF2-40B4-BE49-F238E27FC236}">
                    <a16:creationId xmlns:a16="http://schemas.microsoft.com/office/drawing/2014/main" id="{FFFFCA54-2217-4DAE-B791-4A6CA7DE0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" name="Freeform 20">
                <a:extLst>
                  <a:ext uri="{FF2B5EF4-FFF2-40B4-BE49-F238E27FC236}">
                    <a16:creationId xmlns:a16="http://schemas.microsoft.com/office/drawing/2014/main" id="{BAE43BA5-C104-4FBB-B1C6-C210D3CC5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" name="Rectangle 21">
                <a:extLst>
                  <a:ext uri="{FF2B5EF4-FFF2-40B4-BE49-F238E27FC236}">
                    <a16:creationId xmlns:a16="http://schemas.microsoft.com/office/drawing/2014/main" id="{3BDB2330-DF01-460D-83FB-00C37965C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8" name="Freeform 22">
                <a:extLst>
                  <a:ext uri="{FF2B5EF4-FFF2-40B4-BE49-F238E27FC236}">
                    <a16:creationId xmlns:a16="http://schemas.microsoft.com/office/drawing/2014/main" id="{51261093-9B7F-4406-B2F8-0F5BE7676A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" name="Freeform 23">
                <a:extLst>
                  <a:ext uri="{FF2B5EF4-FFF2-40B4-BE49-F238E27FC236}">
                    <a16:creationId xmlns:a16="http://schemas.microsoft.com/office/drawing/2014/main" id="{9971E195-2AB6-4CB6-9BD7-A8407B5C8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" name="Freeform 24">
                <a:extLst>
                  <a:ext uri="{FF2B5EF4-FFF2-40B4-BE49-F238E27FC236}">
                    <a16:creationId xmlns:a16="http://schemas.microsoft.com/office/drawing/2014/main" id="{A3D843E7-8A86-4676-9C98-DECE0DFF67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" name="Freeform 25">
                <a:extLst>
                  <a:ext uri="{FF2B5EF4-FFF2-40B4-BE49-F238E27FC236}">
                    <a16:creationId xmlns:a16="http://schemas.microsoft.com/office/drawing/2014/main" id="{FAF42817-AB3E-40FA-997F-EAC1411F4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" name="Freeform 26">
                <a:extLst>
                  <a:ext uri="{FF2B5EF4-FFF2-40B4-BE49-F238E27FC236}">
                    <a16:creationId xmlns:a16="http://schemas.microsoft.com/office/drawing/2014/main" id="{50ED3298-A6DC-4825-93B1-68DB8CB62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" name="Freeform 27">
                <a:extLst>
                  <a:ext uri="{FF2B5EF4-FFF2-40B4-BE49-F238E27FC236}">
                    <a16:creationId xmlns:a16="http://schemas.microsoft.com/office/drawing/2014/main" id="{2B951778-3B6B-4BB9-9D89-2ED650C82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" name="Freeform 28">
                <a:extLst>
                  <a:ext uri="{FF2B5EF4-FFF2-40B4-BE49-F238E27FC236}">
                    <a16:creationId xmlns:a16="http://schemas.microsoft.com/office/drawing/2014/main" id="{8F3ED9A8-A83F-463A-8C2E-E83977D9A9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" name="Freeform 29">
                <a:extLst>
                  <a:ext uri="{FF2B5EF4-FFF2-40B4-BE49-F238E27FC236}">
                    <a16:creationId xmlns:a16="http://schemas.microsoft.com/office/drawing/2014/main" id="{9A0C113E-781D-4083-86C0-EC936092D2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" name="Freeform 30">
                <a:extLst>
                  <a:ext uri="{FF2B5EF4-FFF2-40B4-BE49-F238E27FC236}">
                    <a16:creationId xmlns:a16="http://schemas.microsoft.com/office/drawing/2014/main" id="{B63D60EF-1E99-4D4C-BF11-AAF8ABEB8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" name="Freeform 31">
                <a:extLst>
                  <a:ext uri="{FF2B5EF4-FFF2-40B4-BE49-F238E27FC236}">
                    <a16:creationId xmlns:a16="http://schemas.microsoft.com/office/drawing/2014/main" id="{50403E41-7079-49EA-8D0B-4F678552D9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E3B2C458-4D37-49A0-A94E-D516E05C3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1" name="Freeform 32">
                <a:extLst>
                  <a:ext uri="{FF2B5EF4-FFF2-40B4-BE49-F238E27FC236}">
                    <a16:creationId xmlns:a16="http://schemas.microsoft.com/office/drawing/2014/main" id="{C1B10016-E0C4-4526-A466-9911541D26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" name="Freeform 33">
                <a:extLst>
                  <a:ext uri="{FF2B5EF4-FFF2-40B4-BE49-F238E27FC236}">
                    <a16:creationId xmlns:a16="http://schemas.microsoft.com/office/drawing/2014/main" id="{D574C3F0-FC2B-43A3-94B2-75D305FBF7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" name="Freeform 34">
                <a:extLst>
                  <a:ext uri="{FF2B5EF4-FFF2-40B4-BE49-F238E27FC236}">
                    <a16:creationId xmlns:a16="http://schemas.microsoft.com/office/drawing/2014/main" id="{D92A5F66-F404-433B-BDBE-5E0DFF40D6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" name="Freeform 35">
                <a:extLst>
                  <a:ext uri="{FF2B5EF4-FFF2-40B4-BE49-F238E27FC236}">
                    <a16:creationId xmlns:a16="http://schemas.microsoft.com/office/drawing/2014/main" id="{0A0BDF81-64CC-431D-81B1-A21938C0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" name="Freeform 36">
                <a:extLst>
                  <a:ext uri="{FF2B5EF4-FFF2-40B4-BE49-F238E27FC236}">
                    <a16:creationId xmlns:a16="http://schemas.microsoft.com/office/drawing/2014/main" id="{42871530-50EC-42C2-879A-AE8154DAD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6" name="Freeform 37">
                <a:extLst>
                  <a:ext uri="{FF2B5EF4-FFF2-40B4-BE49-F238E27FC236}">
                    <a16:creationId xmlns:a16="http://schemas.microsoft.com/office/drawing/2014/main" id="{53AF2F2A-B148-4906-B90D-6E2223978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" name="Freeform 38">
                <a:extLst>
                  <a:ext uri="{FF2B5EF4-FFF2-40B4-BE49-F238E27FC236}">
                    <a16:creationId xmlns:a16="http://schemas.microsoft.com/office/drawing/2014/main" id="{9A79EAA4-6F5D-4A2C-B688-CD29C2217C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" name="Freeform 39">
                <a:extLst>
                  <a:ext uri="{FF2B5EF4-FFF2-40B4-BE49-F238E27FC236}">
                    <a16:creationId xmlns:a16="http://schemas.microsoft.com/office/drawing/2014/main" id="{B9CE5833-22CF-4408-9338-4B7749FEA3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" name="Freeform 40">
                <a:extLst>
                  <a:ext uri="{FF2B5EF4-FFF2-40B4-BE49-F238E27FC236}">
                    <a16:creationId xmlns:a16="http://schemas.microsoft.com/office/drawing/2014/main" id="{316A985A-7ADD-4BEE-A7B6-E5B49E183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" name="Rectangle 41">
                <a:extLst>
                  <a:ext uri="{FF2B5EF4-FFF2-40B4-BE49-F238E27FC236}">
                    <a16:creationId xmlns:a16="http://schemas.microsoft.com/office/drawing/2014/main" id="{352CFA3F-5CFE-412E-9196-C966F3457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xmlns:p14="http://schemas.microsoft.com/office/powerpoint/2010/main" xmlns:a16="http://schemas.microsoft.com/office/drawing/2014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119" name="Picture 2">
            <a:extLst>
              <a:ext uri="{FF2B5EF4-FFF2-40B4-BE49-F238E27FC236}">
                <a16:creationId xmlns:a16="http://schemas.microsoft.com/office/drawing/2014/main" id="{2FB01CCF-839B-4126-9BF9-132C64D8A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 xmlns:p14="http://schemas.microsoft.com/office/powerpoint/2010/main" xmlns:a16="http://schemas.microsoft.com/office/drawing/2014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2843" y="377218"/>
            <a:ext cx="4600902" cy="109757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Technologies Used</a:t>
            </a:r>
          </a:p>
        </p:txBody>
      </p:sp>
      <p:sp useBgFill="1">
        <p:nvSpPr>
          <p:cNvPr id="121" name="Round Diagonal Corner Rectangle 6">
            <a:extLst>
              <a:ext uri="{FF2B5EF4-FFF2-40B4-BE49-F238E27FC236}">
                <a16:creationId xmlns:a16="http://schemas.microsoft.com/office/drawing/2014/main" id="{F2B1468C-8227-4785-8776-7BDBDDF08F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ircuit board background">
            <a:extLst>
              <a:ext uri="{FF2B5EF4-FFF2-40B4-BE49-F238E27FC236}">
                <a16:creationId xmlns:a16="http://schemas.microsoft.com/office/drawing/2014/main" id="{82989E3E-C350-B2CA-F279-15879D9B6A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7287" y="1904318"/>
            <a:ext cx="4577297" cy="3043902"/>
          </a:xfrm>
          <a:prstGeom prst="rect">
            <a:avLst/>
          </a:prstGeom>
        </p:spPr>
      </p:pic>
      <p:graphicFrame>
        <p:nvGraphicFramePr>
          <p:cNvPr id="336" name="Content Placeholder 2">
            <a:extLst>
              <a:ext uri="{FF2B5EF4-FFF2-40B4-BE49-F238E27FC236}">
                <a16:creationId xmlns:a16="http://schemas.microsoft.com/office/drawing/2014/main" id="{8875ECD0-5257-9812-E989-9A7ACD3E63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1105362"/>
              </p:ext>
            </p:extLst>
          </p:nvPr>
        </p:nvGraphicFramePr>
        <p:xfrm>
          <a:off x="5300145" y="1468925"/>
          <a:ext cx="5428701" cy="4138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3797B-3F05-A146-482A-044D351F4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4" y="466118"/>
            <a:ext cx="9905999" cy="1478570"/>
          </a:xfrm>
        </p:spPr>
        <p:txBody>
          <a:bodyPr/>
          <a:lstStyle/>
          <a:p>
            <a:r>
              <a:rPr lang="en-US"/>
              <a:t>Development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90E6A-21EB-ABC7-E395-08E18DF16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0061" y="1690687"/>
            <a:ext cx="7429499" cy="46974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endParaRPr lang="en-US" sz="2200">
              <a:latin typeface="TW Cen MT"/>
            </a:endParaRPr>
          </a:p>
          <a:p>
            <a:pPr marL="457200" lvl="1" indent="0">
              <a:buNone/>
            </a:pPr>
            <a:endParaRPr lang="en-US">
              <a:latin typeface="TW Cen MT"/>
            </a:endParaRPr>
          </a:p>
          <a:p>
            <a:pPr lvl="1">
              <a:buFont typeface="Courier New"/>
              <a:buChar char="o"/>
            </a:pPr>
            <a:endParaRPr lang="en-US">
              <a:latin typeface="TW Cen MT"/>
            </a:endParaRPr>
          </a:p>
          <a:p>
            <a:pPr marL="457200" lvl="1" indent="0">
              <a:buNone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A70B128-8D5A-CE55-B912-F99EEF95C1F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02928241"/>
              </p:ext>
            </p:extLst>
          </p:nvPr>
        </p:nvGraphicFramePr>
        <p:xfrm>
          <a:off x="2379663" y="1813456"/>
          <a:ext cx="7429500" cy="39777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2746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3AC06-FA37-916D-CDAB-22CEE1F2D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17D74-0408-143B-222C-3A9FC9286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715" y="474016"/>
            <a:ext cx="5022476" cy="565771"/>
          </a:xfrm>
        </p:spPr>
        <p:txBody>
          <a:bodyPr>
            <a:normAutofit fontScale="90000"/>
          </a:bodyPr>
          <a:lstStyle/>
          <a:p>
            <a:pPr algn="ctr"/>
            <a:r>
              <a:rPr lang="en-US">
                <a:ea typeface="+mj-lt"/>
                <a:cs typeface="+mj-lt"/>
              </a:rPr>
              <a:t>Software Release Stages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76B8E-869A-7A22-9B76-4C3783464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0061" y="1690687"/>
            <a:ext cx="7429499" cy="46974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lvl="1" indent="0">
              <a:buNone/>
            </a:pPr>
            <a:endParaRPr lang="en-US" sz="2200">
              <a:latin typeface="TW Cen MT"/>
            </a:endParaRPr>
          </a:p>
          <a:p>
            <a:pPr marL="457200" lvl="1" indent="0">
              <a:buNone/>
            </a:pPr>
            <a:endParaRPr lang="en-US">
              <a:latin typeface="TW Cen MT"/>
            </a:endParaRPr>
          </a:p>
          <a:p>
            <a:pPr lvl="1">
              <a:buFont typeface="Courier New"/>
              <a:buChar char="o"/>
            </a:pPr>
            <a:endParaRPr lang="en-US">
              <a:latin typeface="TW Cen MT"/>
            </a:endParaRPr>
          </a:p>
          <a:p>
            <a:pPr marL="457200" lvl="1" indent="0">
              <a:buNone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D05DA84-A79B-9484-0FE7-13872491C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6414968"/>
              </p:ext>
            </p:extLst>
          </p:nvPr>
        </p:nvGraphicFramePr>
        <p:xfrm>
          <a:off x="1384634" y="1218275"/>
          <a:ext cx="9720341" cy="2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9" name="Picture 18" descr="A diagram of a work flow&#10;&#10;AI-generated content may be incorrect.">
            <a:extLst>
              <a:ext uri="{FF2B5EF4-FFF2-40B4-BE49-F238E27FC236}">
                <a16:creationId xmlns:a16="http://schemas.microsoft.com/office/drawing/2014/main" id="{DE5D0C70-596A-329E-9AEC-E70347517D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6075" y="3810000"/>
            <a:ext cx="6715125" cy="241935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880CF1AE-E932-5F86-8722-2D6D60C6B87E}"/>
              </a:ext>
            </a:extLst>
          </p:cNvPr>
          <p:cNvSpPr txBox="1"/>
          <p:nvPr/>
        </p:nvSpPr>
        <p:spPr>
          <a:xfrm>
            <a:off x="3539217" y="6227989"/>
            <a:ext cx="605926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1200"/>
              <a:t>Figure 1: </a:t>
            </a:r>
            <a:r>
              <a:rPr lang="en-US" sz="1200">
                <a:ea typeface="+mn-lt"/>
                <a:cs typeface="+mn-lt"/>
              </a:rPr>
              <a:t>Basic git branching workflow </a:t>
            </a:r>
            <a:r>
              <a:rPr lang="en-US" sz="1200"/>
              <a:t>(CC-BY-SA-4.0)</a:t>
            </a:r>
          </a:p>
          <a:p>
            <a:pPr algn="r"/>
            <a:r>
              <a:rPr lang="en-US" sz="1200">
                <a:ea typeface="+mn-lt"/>
                <a:cs typeface="+mn-lt"/>
              </a:rPr>
              <a:t>https://commons.wikimedia.org/wiki/File:Basic_git_branching_workflow_%28GitLab%29.svg</a:t>
            </a:r>
          </a:p>
        </p:txBody>
      </p:sp>
    </p:spTree>
    <p:extLst>
      <p:ext uri="{BB962C8B-B14F-4D97-AF65-F5344CB8AC3E}">
        <p14:creationId xmlns:p14="http://schemas.microsoft.com/office/powerpoint/2010/main" val="421940500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</TotalTime>
  <Words>594</Words>
  <Application>Microsoft Office PowerPoint</Application>
  <PresentationFormat>Widescreen</PresentationFormat>
  <Paragraphs>149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Courier New</vt:lpstr>
      <vt:lpstr>Tw Cen MT</vt:lpstr>
      <vt:lpstr>Tw Cen MT</vt:lpstr>
      <vt:lpstr>Circuit</vt:lpstr>
      <vt:lpstr>ECIMS Extensible Computerized Inventory Management System</vt:lpstr>
      <vt:lpstr>PowerPoint Presentation</vt:lpstr>
      <vt:lpstr>CONTENTS</vt:lpstr>
      <vt:lpstr>Meet the team</vt:lpstr>
      <vt:lpstr>Introduction</vt:lpstr>
      <vt:lpstr>Key Features</vt:lpstr>
      <vt:lpstr>Technologies Used</vt:lpstr>
      <vt:lpstr>Development Process</vt:lpstr>
      <vt:lpstr>Software Release Stages</vt:lpstr>
      <vt:lpstr>CI/CD Pipeline</vt:lpstr>
      <vt:lpstr>Current Status</vt:lpstr>
      <vt:lpstr>Future Plans</vt:lpstr>
      <vt:lpstr>PowerPoint Presentation</vt:lpstr>
      <vt:lpstr>Q&amp;A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ECIMS - Extensible Computerized Inventory Management System</dc:title>
  <dc:subject/>
  <dc:creator/>
  <cp:keywords/>
  <dc:description>generated using python-pptx</dc:description>
  <cp:lastModifiedBy>Gabriela Caetano De Jesus</cp:lastModifiedBy>
  <cp:revision>20</cp:revision>
  <dcterms:created xsi:type="dcterms:W3CDTF">2013-01-27T09:14:16Z</dcterms:created>
  <dcterms:modified xsi:type="dcterms:W3CDTF">2025-05-02T17:44:43Z</dcterms:modified>
  <cp:category/>
</cp:coreProperties>
</file>